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68" r:id="rId3"/>
    <p:sldId id="270" r:id="rId4"/>
    <p:sldId id="272" r:id="rId5"/>
    <p:sldId id="273" r:id="rId6"/>
    <p:sldId id="287" r:id="rId7"/>
    <p:sldId id="275" r:id="rId8"/>
    <p:sldId id="278" r:id="rId9"/>
    <p:sldId id="276" r:id="rId10"/>
    <p:sldId id="277" r:id="rId11"/>
    <p:sldId id="271" r:id="rId12"/>
    <p:sldId id="274" r:id="rId13"/>
    <p:sldId id="280" r:id="rId14"/>
    <p:sldId id="281" r:id="rId15"/>
    <p:sldId id="283" r:id="rId16"/>
    <p:sldId id="282" r:id="rId17"/>
    <p:sldId id="284" r:id="rId18"/>
    <p:sldId id="285" r:id="rId19"/>
    <p:sldId id="286" r:id="rId20"/>
    <p:sldId id="288" r:id="rId21"/>
    <p:sldId id="289" r:id="rId22"/>
    <p:sldId id="26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873F7-5DC6-4553-83E3-8377B532AC41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30E2-519B-4AE6-8C9A-2433041E1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768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F411A9-5136-4102-BC30-B8664C7ABBD7}" type="slidenum">
              <a:rPr lang="pl-PL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B30E2-519B-4AE6-8C9A-2433041E1881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E11ABA-DC06-42C7-9C3F-E863BB02D2AA}" type="datetimeFigureOut">
              <a:rPr lang="pl-PL" smtClean="0"/>
              <a:pPr/>
              <a:t>2014-03-17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://akurat.org/wp-content/uploads/2011/01/b&#243;br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2500306"/>
            <a:ext cx="6172200" cy="1428760"/>
          </a:xfrm>
        </p:spPr>
        <p:txBody>
          <a:bodyPr/>
          <a:lstStyle/>
          <a:p>
            <a:r>
              <a:rPr lang="pl-PL" dirty="0" smtClean="0"/>
              <a:t>GAMA </a:t>
            </a:r>
            <a:r>
              <a:rPr lang="pl-PL" dirty="0" err="1" smtClean="0"/>
              <a:t>Foundation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14612" y="4143380"/>
            <a:ext cx="5743588" cy="223154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LIFELONG LEARNING PROGRAMME</a:t>
            </a:r>
            <a:endParaRPr lang="pl-PL" dirty="0" smtClean="0"/>
          </a:p>
          <a:p>
            <a:pPr algn="ctr"/>
            <a:r>
              <a:rPr lang="en-US" dirty="0" smtClean="0"/>
              <a:t>LEONARDO LEARNING PARTNERSHIPS</a:t>
            </a:r>
            <a:endParaRPr lang="pl-PL" dirty="0" smtClean="0"/>
          </a:p>
          <a:p>
            <a:pPr algn="ctr"/>
            <a:r>
              <a:rPr lang="en-US" dirty="0" smtClean="0"/>
              <a:t>Project’s title: CULINARY BRIDGES ACROSS EUROPE</a:t>
            </a:r>
            <a:endParaRPr lang="pl-PL" dirty="0" smtClean="0"/>
          </a:p>
          <a:p>
            <a:pPr algn="ctr"/>
            <a:r>
              <a:rPr lang="pl-PL" dirty="0" smtClean="0"/>
              <a:t>SECOND</a:t>
            </a:r>
            <a:r>
              <a:rPr lang="en-US" dirty="0" smtClean="0"/>
              <a:t> WORKING MEETING IN </a:t>
            </a:r>
            <a:r>
              <a:rPr lang="pl-PL" dirty="0" smtClean="0"/>
              <a:t>NICOSIA</a:t>
            </a:r>
            <a:r>
              <a:rPr lang="en-US" dirty="0" smtClean="0"/>
              <a:t>, </a:t>
            </a:r>
            <a:r>
              <a:rPr lang="pl-PL" dirty="0" smtClean="0"/>
              <a:t>CYPRUS</a:t>
            </a:r>
          </a:p>
          <a:p>
            <a:pPr algn="ctr"/>
            <a:r>
              <a:rPr lang="pl-PL" dirty="0" smtClean="0"/>
              <a:t>MARCH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pl-PL" dirty="0"/>
          </a:p>
        </p:txBody>
      </p:sp>
      <p:pic>
        <p:nvPicPr>
          <p:cNvPr id="2050" name="Picture 2" descr="D:\fundacja GAMA\gama.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3286148" cy="255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Birds</a:t>
            </a:r>
            <a:endParaRPr lang="pl-PL" dirty="0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pl-PL" sz="2000" b="1" dirty="0" smtClean="0">
              <a:latin typeface="Times New Roman" pitchFamily="18" charset="0"/>
            </a:endParaRPr>
          </a:p>
        </p:txBody>
      </p:sp>
      <p:pic>
        <p:nvPicPr>
          <p:cNvPr id="15364" name="Picture 45" descr="180px-Ciconia_ciconia_0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1241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7" descr="batal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429132"/>
            <a:ext cx="14890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9" descr="orlik_krzykliw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571612"/>
            <a:ext cx="13271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1" descr="glusze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072074"/>
            <a:ext cx="14493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3" descr="Cietrzew Bażant, kuropatwa, cietrzew , derka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143512"/>
            <a:ext cx="1625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5" descr="dzierzba_czarnoczelna_(lanius_minor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3500438"/>
            <a:ext cx="10683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57" descr="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1785926"/>
            <a:ext cx="9953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9" descr="CRW_1455-gadozer-400-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3286124"/>
            <a:ext cx="1003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DĄBROWA BIAŁOSTOCKA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municipality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buffer</a:t>
            </a:r>
            <a:r>
              <a:rPr lang="pl-PL" dirty="0" smtClean="0"/>
              <a:t> </a:t>
            </a:r>
            <a:r>
              <a:rPr lang="pl-PL" dirty="0" err="1" smtClean="0"/>
              <a:t>zone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Biebrzanski</a:t>
            </a:r>
            <a:r>
              <a:rPr lang="pl-PL" dirty="0" smtClean="0"/>
              <a:t> National Park (natural </a:t>
            </a:r>
            <a:r>
              <a:rPr lang="pl-PL" dirty="0" err="1" smtClean="0"/>
              <a:t>scenic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of a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character</a:t>
            </a:r>
            <a:r>
              <a:rPr lang="pl-PL" dirty="0" smtClean="0"/>
              <a:t>,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largest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part of Europe).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surrounded</a:t>
            </a:r>
            <a:r>
              <a:rPr lang="pl-PL" dirty="0" smtClean="0"/>
              <a:t> by </a:t>
            </a:r>
            <a:r>
              <a:rPr lang="pl-PL" dirty="0" err="1" smtClean="0"/>
              <a:t>picturesque</a:t>
            </a:r>
            <a:r>
              <a:rPr lang="pl-PL" dirty="0" smtClean="0"/>
              <a:t> </a:t>
            </a:r>
            <a:r>
              <a:rPr lang="pl-PL" dirty="0" err="1" smtClean="0"/>
              <a:t>lands</a:t>
            </a:r>
            <a:r>
              <a:rPr lang="pl-PL" dirty="0" smtClean="0"/>
              <a:t> </a:t>
            </a:r>
            <a:r>
              <a:rPr lang="pl-PL" dirty="0" err="1" smtClean="0"/>
              <a:t>covered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swamps</a:t>
            </a:r>
            <a:r>
              <a:rPr lang="pl-PL" dirty="0" smtClean="0"/>
              <a:t> and </a:t>
            </a:r>
            <a:r>
              <a:rPr lang="pl-PL" dirty="0" err="1" smtClean="0"/>
              <a:t>bogs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extend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1000 km2 and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partly</a:t>
            </a:r>
            <a:r>
              <a:rPr lang="pl-PL" dirty="0" smtClean="0"/>
              <a:t> </a:t>
            </a:r>
            <a:r>
              <a:rPr lang="pl-PL" dirty="0" err="1" smtClean="0"/>
              <a:t>included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dirty="0" smtClean="0"/>
              <a:t> of Dabrowa </a:t>
            </a:r>
            <a:r>
              <a:rPr lang="pl-PL" dirty="0" err="1" smtClean="0"/>
              <a:t>Bialostocka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eaten in the </a:t>
            </a:r>
            <a:r>
              <a:rPr lang="en-US" dirty="0" err="1" smtClean="0"/>
              <a:t>Podlasie</a:t>
            </a:r>
            <a:r>
              <a:rPr lang="en-US" dirty="0" smtClean="0"/>
              <a:t> region?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smtClean="0"/>
              <a:t>Podlasie </a:t>
            </a:r>
            <a:r>
              <a:rPr lang="pl-PL" dirty="0" err="1" smtClean="0"/>
              <a:t>cusine</a:t>
            </a:r>
            <a:r>
              <a:rPr lang="pl-PL" dirty="0" smtClean="0"/>
              <a:t> </a:t>
            </a:r>
            <a:r>
              <a:rPr lang="pl-PL" dirty="0" err="1" smtClean="0"/>
              <a:t>dominate</a:t>
            </a:r>
            <a:r>
              <a:rPr lang="pl-PL" dirty="0" smtClean="0"/>
              <a:t> </a:t>
            </a:r>
            <a:r>
              <a:rPr lang="pl-PL" dirty="0" err="1" smtClean="0"/>
              <a:t>mushrooms</a:t>
            </a:r>
            <a:r>
              <a:rPr lang="pl-PL" dirty="0" smtClean="0"/>
              <a:t>, </a:t>
            </a:r>
            <a:r>
              <a:rPr lang="pl-PL" dirty="0" err="1" smtClean="0"/>
              <a:t>forest</a:t>
            </a:r>
            <a:r>
              <a:rPr lang="pl-PL" dirty="0" smtClean="0"/>
              <a:t> </a:t>
            </a:r>
            <a:r>
              <a:rPr lang="pl-PL" dirty="0" err="1" smtClean="0"/>
              <a:t>fruits</a:t>
            </a:r>
            <a:r>
              <a:rPr lang="pl-PL" dirty="0" smtClean="0"/>
              <a:t>, </a:t>
            </a:r>
            <a:r>
              <a:rPr lang="pl-PL" dirty="0" err="1" smtClean="0"/>
              <a:t>potato</a:t>
            </a:r>
            <a:r>
              <a:rPr lang="pl-PL" dirty="0" smtClean="0"/>
              <a:t> </a:t>
            </a:r>
            <a:r>
              <a:rPr lang="pl-PL" dirty="0" err="1" smtClean="0"/>
              <a:t>dishes</a:t>
            </a:r>
            <a:r>
              <a:rPr lang="pl-PL" dirty="0" smtClean="0"/>
              <a:t>, </a:t>
            </a:r>
            <a:r>
              <a:rPr lang="pl-PL" dirty="0" err="1" smtClean="0"/>
              <a:t>cereal</a:t>
            </a:r>
            <a:r>
              <a:rPr lang="pl-PL" dirty="0" smtClean="0"/>
              <a:t>, </a:t>
            </a:r>
            <a:r>
              <a:rPr lang="pl-PL" dirty="0" err="1" smtClean="0"/>
              <a:t>tree</a:t>
            </a:r>
            <a:r>
              <a:rPr lang="pl-PL" dirty="0" smtClean="0"/>
              <a:t> </a:t>
            </a:r>
            <a:r>
              <a:rPr lang="pl-PL" dirty="0" err="1" smtClean="0"/>
              <a:t>pie</a:t>
            </a:r>
            <a:r>
              <a:rPr lang="pl-PL" dirty="0" smtClean="0"/>
              <a:t>, and </a:t>
            </a:r>
            <a:r>
              <a:rPr lang="pl-PL" dirty="0" err="1" smtClean="0"/>
              <a:t>hard</a:t>
            </a:r>
            <a:r>
              <a:rPr lang="pl-PL" dirty="0" smtClean="0"/>
              <a:t> </a:t>
            </a:r>
            <a:r>
              <a:rPr lang="pl-PL" dirty="0" err="1" smtClean="0"/>
              <a:t>drinks</a:t>
            </a:r>
            <a:r>
              <a:rPr lang="pl-PL" dirty="0" smtClean="0"/>
              <a:t> and </a:t>
            </a:r>
            <a:r>
              <a:rPr lang="pl-PL" dirty="0" err="1" smtClean="0"/>
              <a:t>liquor</a:t>
            </a:r>
            <a:r>
              <a:rPr lang="pl-PL" dirty="0" smtClean="0"/>
              <a:t>. </a:t>
            </a:r>
          </a:p>
          <a:p>
            <a:r>
              <a:rPr lang="pl-PL" dirty="0" smtClean="0"/>
              <a:t>Podlasie region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extremely</a:t>
            </a:r>
            <a:r>
              <a:rPr lang="pl-PL" dirty="0" smtClean="0"/>
              <a:t> </a:t>
            </a:r>
            <a:r>
              <a:rPr lang="pl-PL" dirty="0" err="1" smtClean="0"/>
              <a:t>rich</a:t>
            </a:r>
            <a:r>
              <a:rPr lang="pl-PL" dirty="0" smtClean="0"/>
              <a:t>, </a:t>
            </a:r>
            <a:r>
              <a:rPr lang="pl-PL" dirty="0" err="1" smtClean="0"/>
              <a:t>varied</a:t>
            </a:r>
            <a:r>
              <a:rPr lang="pl-PL" dirty="0" smtClean="0"/>
              <a:t> </a:t>
            </a:r>
            <a:r>
              <a:rPr lang="pl-PL" dirty="0" err="1" smtClean="0"/>
              <a:t>cuisine</a:t>
            </a:r>
            <a:r>
              <a:rPr lang="pl-PL" dirty="0" smtClean="0"/>
              <a:t> </a:t>
            </a:r>
            <a:r>
              <a:rPr lang="pl-PL" dirty="0" err="1" smtClean="0"/>
              <a:t>influences</a:t>
            </a:r>
            <a:r>
              <a:rPr lang="pl-PL" dirty="0" smtClean="0"/>
              <a:t> </a:t>
            </a:r>
            <a:r>
              <a:rPr lang="pl-PL" dirty="0" err="1" smtClean="0"/>
              <a:t>Lithuanian</a:t>
            </a:r>
            <a:r>
              <a:rPr lang="pl-PL" dirty="0" smtClean="0"/>
              <a:t>, </a:t>
            </a:r>
            <a:r>
              <a:rPr lang="pl-PL" dirty="0" err="1" smtClean="0"/>
              <a:t>Belorussian</a:t>
            </a:r>
            <a:r>
              <a:rPr lang="pl-PL" dirty="0" smtClean="0"/>
              <a:t>, Tatar, and </a:t>
            </a:r>
            <a:r>
              <a:rPr lang="pl-PL" dirty="0" err="1" smtClean="0"/>
              <a:t>even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smtClean="0"/>
              <a:t>West </a:t>
            </a:r>
            <a:r>
              <a:rPr lang="pl-PL" dirty="0" err="1" smtClean="0"/>
              <a:t>Ukraine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Kindziuk</a:t>
            </a:r>
            <a:r>
              <a:rPr lang="en-US" dirty="0" smtClean="0"/>
              <a:t>  - sausage traditionally kneaded the </a:t>
            </a:r>
            <a:r>
              <a:rPr lang="en-US" dirty="0" err="1" smtClean="0"/>
              <a:t>Suwalki</a:t>
            </a:r>
            <a:r>
              <a:rPr lang="en-US" dirty="0" smtClean="0"/>
              <a:t> region, whose name comes from the Lithuanian language. </a:t>
            </a:r>
            <a:br>
              <a:rPr lang="en-US" dirty="0" smtClean="0"/>
            </a:br>
            <a:endParaRPr lang="en-US" dirty="0" smtClean="0"/>
          </a:p>
          <a:p>
            <a:endParaRPr lang="pl-PL" dirty="0"/>
          </a:p>
        </p:txBody>
      </p:sp>
      <p:pic>
        <p:nvPicPr>
          <p:cNvPr id="4" name="Picture 6" descr="sca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643314"/>
            <a:ext cx="4265612" cy="2986088"/>
          </a:xfrm>
          <a:prstGeom prst="rect">
            <a:avLst/>
          </a:prstGeom>
          <a:noFill/>
          <a:ln w="76200">
            <a:solidFill>
              <a:srgbClr val="FFCC00"/>
            </a:solidFill>
          </a:ln>
        </p:spPr>
      </p:pic>
      <p:pic>
        <p:nvPicPr>
          <p:cNvPr id="5" name="Picture 2" descr="http://images49.fotosik.pl/743/1b6ec4f92251e04b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43182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kucha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Babka</a:t>
            </a:r>
            <a:r>
              <a:rPr lang="en-US" dirty="0" smtClean="0"/>
              <a:t> - potato dish with a unique flavor. </a:t>
            </a:r>
            <a:br>
              <a:rPr lang="en-US" dirty="0" smtClean="0"/>
            </a:b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4" name="Picture 5" descr="babka_zienmniaczana_z_mies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38" y="2143116"/>
            <a:ext cx="5500726" cy="4132656"/>
          </a:xfrm>
          <a:prstGeom prst="rect">
            <a:avLst/>
          </a:prstGeom>
          <a:noFill/>
          <a:ln w="76200">
            <a:solidFill>
              <a:srgbClr val="FFCC00"/>
            </a:solidFill>
          </a:ln>
        </p:spPr>
      </p:pic>
      <p:pic>
        <p:nvPicPr>
          <p:cNvPr id="5" name="Picture 10" descr="kucha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86322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Potato sausage – characteristic dish commonly prepared only in </a:t>
            </a:r>
            <a:r>
              <a:rPr lang="en-US" dirty="0" err="1" smtClean="0"/>
              <a:t>Podlasie</a:t>
            </a:r>
            <a:r>
              <a:rPr lang="en-US" dirty="0" smtClean="0"/>
              <a:t>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Picture 19" descr="_MG_8164+glow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2500306"/>
            <a:ext cx="3652838" cy="2428875"/>
          </a:xfrm>
          <a:prstGeom prst="rect">
            <a:avLst/>
          </a:prstGeom>
          <a:noFill/>
        </p:spPr>
      </p:pic>
      <p:pic>
        <p:nvPicPr>
          <p:cNvPr id="6" name="Picture 2" descr="http://www.wrotapodlasia.pl/NR/rdonlyres/8388D39E-F3C1-4477-96FF-522FA4757425/19070/kiszkaj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9289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kucha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953000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</p:spPr>
        <p:txBody>
          <a:bodyPr/>
          <a:lstStyle/>
          <a:p>
            <a:r>
              <a:rPr lang="en-US" dirty="0" err="1" smtClean="0"/>
              <a:t>Kartacze</a:t>
            </a:r>
            <a:r>
              <a:rPr lang="en-US" dirty="0" smtClean="0"/>
              <a:t> - made from potato in a variation of </a:t>
            </a:r>
            <a:r>
              <a:rPr lang="en-US" dirty="0" err="1" smtClean="0"/>
              <a:t>Podlasie</a:t>
            </a:r>
            <a:r>
              <a:rPr lang="en-US" dirty="0" smtClean="0"/>
              <a:t>. 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4" name="Picture 8" descr="kar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2643182"/>
            <a:ext cx="5572118" cy="3679367"/>
          </a:xfrm>
          <a:prstGeom prst="rect">
            <a:avLst/>
          </a:prstGeom>
          <a:noFill/>
          <a:ln w="76200">
            <a:solidFill>
              <a:srgbClr val="FFCC00"/>
            </a:solidFill>
          </a:ln>
        </p:spPr>
      </p:pic>
      <p:pic>
        <p:nvPicPr>
          <p:cNvPr id="5" name="Picture 10" descr="kucha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Pierekaczewnik</a:t>
            </a:r>
            <a:r>
              <a:rPr lang="en-US" dirty="0" smtClean="0"/>
              <a:t> - stacked layers of dough, which can be stuffed with cheese, apples or meat.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Picture 10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2714584"/>
            <a:ext cx="5942009" cy="3960846"/>
          </a:xfrm>
          <a:prstGeom prst="rect">
            <a:avLst/>
          </a:prstGeom>
          <a:noFill/>
          <a:ln w="76200">
            <a:solidFill>
              <a:srgbClr val="FFCC00"/>
            </a:solidFill>
          </a:ln>
        </p:spPr>
      </p:pic>
      <p:pic>
        <p:nvPicPr>
          <p:cNvPr id="5" name="Picture 10" descr="kucha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/>
          </a:p>
        </p:txBody>
      </p:sp>
      <p:pic>
        <p:nvPicPr>
          <p:cNvPr id="4" name="Picture 2" descr="http://www.wrotapodlasia.pl/NR/rdonlyres/A50F97D8-296D-44E9-861D-B0F1DD32A9EA/26117/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71612"/>
            <a:ext cx="2540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iano.eu/images/pictures/0012400/0012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357562"/>
            <a:ext cx="3708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kucha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00174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Twaróg – </a:t>
            </a:r>
            <a:r>
              <a:rPr lang="pl-PL" dirty="0" err="1" smtClean="0"/>
              <a:t>white</a:t>
            </a:r>
            <a:r>
              <a:rPr lang="pl-PL" dirty="0" smtClean="0"/>
              <a:t> </a:t>
            </a:r>
            <a:r>
              <a:rPr lang="pl-PL" dirty="0" err="1" smtClean="0"/>
              <a:t>cheese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 descr="twaró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643182"/>
            <a:ext cx="3071834" cy="2303876"/>
          </a:xfrm>
          <a:prstGeom prst="rect">
            <a:avLst/>
          </a:prstGeom>
        </p:spPr>
      </p:pic>
      <p:pic>
        <p:nvPicPr>
          <p:cNvPr id="5" name="Obraz 4" descr="twaróg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500306"/>
            <a:ext cx="3333768" cy="1875245"/>
          </a:xfrm>
          <a:prstGeom prst="rect">
            <a:avLst/>
          </a:prstGeom>
        </p:spPr>
      </p:pic>
      <p:pic>
        <p:nvPicPr>
          <p:cNvPr id="6" name="Obraz 5" descr="twaróg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138" y="4289264"/>
            <a:ext cx="3419630" cy="2568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WHERE ARE WE FROM</a:t>
            </a:r>
            <a:endParaRPr lang="pl-PL" dirty="0"/>
          </a:p>
        </p:txBody>
      </p:sp>
      <p:pic>
        <p:nvPicPr>
          <p:cNvPr id="4" name="Symbol zastępczy zawartości 3" descr="755981-mapa-europy-i-zaznaczona-na-ni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Podlasie </a:t>
            </a:r>
            <a:r>
              <a:rPr lang="pl-PL" dirty="0" err="1" smtClean="0"/>
              <a:t>Year</a:t>
            </a:r>
            <a:r>
              <a:rPr lang="pl-PL" dirty="0" smtClean="0"/>
              <a:t> Brand, Poland </a:t>
            </a:r>
            <a:r>
              <a:rPr lang="pl-PL" dirty="0" err="1" smtClean="0"/>
              <a:t>Now</a:t>
            </a:r>
            <a:r>
              <a:rPr lang="pl-PL" dirty="0" smtClean="0"/>
              <a:t> </a:t>
            </a:r>
            <a:r>
              <a:rPr lang="pl-PL" dirty="0" err="1" smtClean="0"/>
              <a:t>competition</a:t>
            </a:r>
            <a:r>
              <a:rPr lang="pl-PL" dirty="0" smtClean="0"/>
              <a:t> and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culinary</a:t>
            </a:r>
            <a:r>
              <a:rPr lang="pl-PL" dirty="0" smtClean="0"/>
              <a:t> </a:t>
            </a:r>
            <a:r>
              <a:rPr lang="pl-PL" dirty="0" err="1" smtClean="0"/>
              <a:t>heritage</a:t>
            </a:r>
            <a:r>
              <a:rPr lang="pl-PL" dirty="0" smtClean="0"/>
              <a:t> as </a:t>
            </a:r>
            <a:r>
              <a:rPr lang="pl-PL" dirty="0" err="1" smtClean="0"/>
              <a:t>well</a:t>
            </a:r>
            <a:r>
              <a:rPr lang="pl-PL" dirty="0" smtClean="0"/>
              <a:t> as </a:t>
            </a:r>
            <a:r>
              <a:rPr lang="pl-PL" dirty="0" err="1" smtClean="0"/>
              <a:t>AgroEco</a:t>
            </a:r>
            <a:r>
              <a:rPr lang="pl-PL" dirty="0" smtClean="0"/>
              <a:t> </a:t>
            </a:r>
            <a:r>
              <a:rPr lang="pl-PL" dirty="0" err="1" smtClean="0"/>
              <a:t>Turism</a:t>
            </a:r>
            <a:r>
              <a:rPr lang="pl-PL" dirty="0" smtClean="0"/>
              <a:t> Fair </a:t>
            </a:r>
            <a:r>
              <a:rPr lang="pl-PL" dirty="0" err="1" smtClean="0"/>
              <a:t>in</a:t>
            </a:r>
            <a:r>
              <a:rPr lang="pl-PL" dirty="0" smtClean="0"/>
              <a:t> Augustów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prestigiouse</a:t>
            </a:r>
            <a:r>
              <a:rPr lang="pl-PL" dirty="0" smtClean="0"/>
              <a:t> </a:t>
            </a:r>
            <a:r>
              <a:rPr lang="pl-PL" dirty="0" err="1" smtClean="0"/>
              <a:t>plebiscites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promote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tastes</a:t>
            </a:r>
            <a:r>
              <a:rPr lang="pl-PL" dirty="0" smtClean="0"/>
              <a:t> of Podlasie.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winner</a:t>
            </a:r>
            <a:r>
              <a:rPr lang="pl-PL" dirty="0" smtClean="0"/>
              <a:t> </a:t>
            </a:r>
            <a:r>
              <a:rPr lang="pl-PL" dirty="0" err="1" smtClean="0"/>
              <a:t>dishes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Sokolski </a:t>
            </a:r>
            <a:r>
              <a:rPr lang="pl-PL" dirty="0" err="1" smtClean="0"/>
              <a:t>district</a:t>
            </a:r>
            <a:r>
              <a:rPr lang="pl-PL" dirty="0" smtClean="0"/>
              <a:t> </a:t>
            </a:r>
            <a:r>
              <a:rPr lang="pl-PL" dirty="0" err="1" smtClean="0"/>
              <a:t>include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Korycin`s</a:t>
            </a:r>
            <a:r>
              <a:rPr lang="pl-PL" dirty="0" smtClean="0"/>
              <a:t> </a:t>
            </a:r>
            <a:r>
              <a:rPr lang="pl-PL" dirty="0" err="1" smtClean="0"/>
              <a:t>cheese</a:t>
            </a:r>
            <a:r>
              <a:rPr lang="pl-PL" dirty="0" smtClean="0"/>
              <a:t>, Podlaski </a:t>
            </a:r>
            <a:r>
              <a:rPr lang="pl-PL" dirty="0" err="1" smtClean="0"/>
              <a:t>kindziuk</a:t>
            </a:r>
            <a:r>
              <a:rPr lang="pl-PL" dirty="0" smtClean="0"/>
              <a:t> </a:t>
            </a:r>
            <a:r>
              <a:rPr lang="pl-PL" dirty="0" err="1" smtClean="0"/>
              <a:t>sausage</a:t>
            </a:r>
            <a:r>
              <a:rPr lang="pl-PL" dirty="0" smtClean="0"/>
              <a:t>, </a:t>
            </a:r>
            <a:r>
              <a:rPr lang="pl-PL" dirty="0" err="1" smtClean="0"/>
              <a:t>bread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apples</a:t>
            </a:r>
            <a:r>
              <a:rPr lang="pl-PL" dirty="0" smtClean="0"/>
              <a:t> and klinek </a:t>
            </a:r>
            <a:r>
              <a:rPr lang="pl-PL" dirty="0" err="1" smtClean="0"/>
              <a:t>curd</a:t>
            </a:r>
            <a:r>
              <a:rPr lang="pl-PL" dirty="0" smtClean="0"/>
              <a:t> </a:t>
            </a:r>
            <a:r>
              <a:rPr lang="pl-PL" dirty="0" err="1" smtClean="0"/>
              <a:t>cheese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Podlaskie</a:t>
            </a:r>
            <a:r>
              <a:rPr lang="en-US" dirty="0" smtClean="0"/>
              <a:t> tastiest dishes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summer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popular </a:t>
            </a:r>
            <a:r>
              <a:rPr lang="pl-PL" dirty="0" err="1" smtClean="0"/>
              <a:t>culinary</a:t>
            </a:r>
            <a:r>
              <a:rPr lang="pl-PL" dirty="0" smtClean="0"/>
              <a:t> </a:t>
            </a:r>
            <a:r>
              <a:rPr lang="pl-PL" dirty="0" err="1" smtClean="0"/>
              <a:t>outdoor</a:t>
            </a:r>
            <a:r>
              <a:rPr lang="pl-PL" dirty="0" smtClean="0"/>
              <a:t> </a:t>
            </a:r>
            <a:r>
              <a:rPr lang="pl-PL" dirty="0" err="1" smtClean="0"/>
              <a:t>events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held</a:t>
            </a:r>
            <a:r>
              <a:rPr lang="pl-PL" dirty="0" smtClean="0"/>
              <a:t>:</a:t>
            </a:r>
          </a:p>
          <a:p>
            <a:r>
              <a:rPr lang="pl-PL" dirty="0" smtClean="0"/>
              <a:t>National </a:t>
            </a:r>
            <a:r>
              <a:rPr lang="pl-PL" dirty="0" err="1" smtClean="0"/>
              <a:t>Strawberry</a:t>
            </a:r>
            <a:r>
              <a:rPr lang="pl-PL" dirty="0" smtClean="0"/>
              <a:t> </a:t>
            </a:r>
            <a:r>
              <a:rPr lang="pl-PL" dirty="0" err="1" smtClean="0"/>
              <a:t>Days</a:t>
            </a:r>
            <a:endParaRPr lang="pl-PL" dirty="0" smtClean="0"/>
          </a:p>
          <a:p>
            <a:r>
              <a:rPr lang="pl-PL" dirty="0" err="1" smtClean="0"/>
              <a:t>Cheese</a:t>
            </a:r>
            <a:r>
              <a:rPr lang="pl-PL" dirty="0" smtClean="0"/>
              <a:t> </a:t>
            </a:r>
            <a:r>
              <a:rPr lang="pl-PL" dirty="0" err="1" smtClean="0"/>
              <a:t>holiday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Korycin</a:t>
            </a:r>
          </a:p>
          <a:p>
            <a:r>
              <a:rPr lang="pl-PL" dirty="0" smtClean="0"/>
              <a:t>Tatar </a:t>
            </a:r>
            <a:r>
              <a:rPr lang="pl-PL" dirty="0" err="1" smtClean="0"/>
              <a:t>Sabantuj</a:t>
            </a:r>
            <a:r>
              <a:rPr lang="pl-PL" dirty="0" smtClean="0"/>
              <a:t> </a:t>
            </a:r>
            <a:r>
              <a:rPr lang="pl-PL" dirty="0" err="1" smtClean="0"/>
              <a:t>holiday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Kruszyniany </a:t>
            </a:r>
          </a:p>
          <a:p>
            <a:r>
              <a:rPr lang="pl-PL" dirty="0" err="1" smtClean="0"/>
              <a:t>Apart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, </a:t>
            </a:r>
            <a:r>
              <a:rPr lang="pl-PL" dirty="0" err="1" smtClean="0"/>
              <a:t>special</a:t>
            </a:r>
            <a:r>
              <a:rPr lang="pl-PL" dirty="0" smtClean="0"/>
              <a:t> </a:t>
            </a:r>
            <a:r>
              <a:rPr lang="pl-PL" dirty="0" err="1" smtClean="0"/>
              <a:t>types</a:t>
            </a:r>
            <a:r>
              <a:rPr lang="pl-PL" dirty="0" smtClean="0"/>
              <a:t> of </a:t>
            </a:r>
            <a:r>
              <a:rPr lang="pl-PL" dirty="0" err="1" smtClean="0"/>
              <a:t>honey</a:t>
            </a:r>
            <a:r>
              <a:rPr lang="pl-PL" dirty="0" smtClean="0"/>
              <a:t> </a:t>
            </a:r>
            <a:r>
              <a:rPr lang="pl-PL" dirty="0" err="1" smtClean="0"/>
              <a:t>produced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bee</a:t>
            </a:r>
            <a:r>
              <a:rPr lang="pl-PL" dirty="0" smtClean="0"/>
              <a:t> </a:t>
            </a:r>
            <a:r>
              <a:rPr lang="pl-PL" dirty="0" err="1" smtClean="0"/>
              <a:t>yards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popular </a:t>
            </a:r>
            <a:r>
              <a:rPr lang="pl-PL" dirty="0" err="1" smtClean="0"/>
              <a:t>among</a:t>
            </a:r>
            <a:r>
              <a:rPr lang="pl-PL" dirty="0" smtClean="0"/>
              <a:t> </a:t>
            </a:r>
            <a:r>
              <a:rPr lang="pl-PL" dirty="0" err="1" smtClean="0"/>
              <a:t>gourmets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4800" b="1" dirty="0" smtClean="0"/>
          </a:p>
          <a:p>
            <a:pPr algn="ctr">
              <a:buNone/>
            </a:pPr>
            <a:r>
              <a:rPr lang="pl-PL" sz="4800" b="1" dirty="0" err="1" smtClean="0"/>
              <a:t>Thanks</a:t>
            </a:r>
            <a:r>
              <a:rPr lang="pl-PL" sz="4800" b="1" dirty="0" smtClean="0"/>
              <a:t> for </a:t>
            </a:r>
            <a:r>
              <a:rPr lang="pl-PL" sz="4800" b="1" dirty="0" err="1" smtClean="0"/>
              <a:t>your</a:t>
            </a:r>
            <a:r>
              <a:rPr lang="pl-PL" sz="4800" b="1" dirty="0" smtClean="0"/>
              <a:t> </a:t>
            </a:r>
          </a:p>
          <a:p>
            <a:pPr algn="ctr">
              <a:buNone/>
            </a:pPr>
            <a:r>
              <a:rPr lang="pl-PL" sz="4800" b="1" dirty="0" err="1" smtClean="0"/>
              <a:t>patience</a:t>
            </a:r>
            <a:endParaRPr lang="pl-PL" sz="4800" b="1" dirty="0" smtClean="0"/>
          </a:p>
          <a:p>
            <a:pPr algn="ctr">
              <a:buNone/>
            </a:pPr>
            <a:r>
              <a:rPr lang="pl-PL" sz="4800" b="1" dirty="0" smtClean="0">
                <a:sym typeface="Wingdings" pitchFamily="2" charset="2"/>
              </a:rPr>
              <a:t></a:t>
            </a:r>
            <a:endParaRPr lang="pl-PL" sz="4800" b="1" dirty="0"/>
          </a:p>
        </p:txBody>
      </p:sp>
      <p:pic>
        <p:nvPicPr>
          <p:cNvPr id="4" name="Picture 2" descr="D:\fundacja GAMA\gama.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3643338" cy="2833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49530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dirty="0" smtClean="0"/>
              <a:t> Podlaskie VOIVODSHIP (REGION)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4239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14554"/>
            <a:ext cx="1676400" cy="111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071678"/>
            <a:ext cx="48006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248400" y="2438400"/>
            <a:ext cx="1403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9600">
                <a:solidFill>
                  <a:srgbClr val="CC0099"/>
                </a:solidFill>
                <a:latin typeface="Arial" charset="0"/>
                <a:cs typeface="Arial" charset="0"/>
              </a:rPr>
              <a:t>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Podlaskie VOIVODSHIP (REGION)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Podlaskie</a:t>
            </a:r>
            <a:r>
              <a:rPr lang="en-US" sz="3200" dirty="0" smtClean="0"/>
              <a:t> </a:t>
            </a:r>
            <a:r>
              <a:rPr lang="en-US" sz="3200" dirty="0" err="1" smtClean="0"/>
              <a:t>Voivodship</a:t>
            </a:r>
            <a:r>
              <a:rPr lang="en-US" sz="3200" dirty="0" smtClean="0"/>
              <a:t> lies in the north-eastern part of our country, just next to the borders with Lithuania and Belarus. </a:t>
            </a:r>
            <a:endParaRPr lang="pl-PL" sz="3200" dirty="0" smtClean="0"/>
          </a:p>
          <a:p>
            <a:r>
              <a:rPr lang="en-US" sz="3200" dirty="0" smtClean="0"/>
              <a:t>Here, the civilizing progress of our times is constantly losing its battle with nature which lies protected in four national parks and three natural parks.</a:t>
            </a:r>
            <a:br>
              <a:rPr lang="en-US" sz="3200" dirty="0" smtClean="0"/>
            </a:br>
            <a:endParaRPr lang="pl-PL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/>
              <a:t>Podlaskie VOIVODSHIP (REGION)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Bialys</a:t>
            </a:r>
            <a:r>
              <a:rPr lang="pl-PL" b="1" u="sng" dirty="0" smtClean="0"/>
              <a:t>tok </a:t>
            </a:r>
            <a:r>
              <a:rPr lang="en-US" dirty="0" smtClean="0"/>
              <a:t>with 300 thousand inhabitants is the biggest town in the region and its capital. 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95" y="2928934"/>
            <a:ext cx="6250825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Podlaskie VOIVODSHIP (REGION)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is a region of many cultures, where for centuries in peace live representatives of many religions. </a:t>
            </a:r>
            <a:endParaRPr lang="pl-PL" dirty="0" smtClean="0"/>
          </a:p>
          <a:p>
            <a:r>
              <a:rPr lang="en-US" dirty="0" smtClean="0"/>
              <a:t>Polish Catholics, the Orthodox Church with Belarusian origins and the descendants of Tatars live together in the villages lost in the </a:t>
            </a:r>
            <a:r>
              <a:rPr lang="en-US" dirty="0" err="1" smtClean="0"/>
              <a:t>Knyszynski</a:t>
            </a:r>
            <a:r>
              <a:rPr lang="en-US" dirty="0" smtClean="0"/>
              <a:t> Forest. The crosses of churches, domes of Orthodox churches and half moons of mosques can be seen on the roofs of their wooden houses.</a:t>
            </a:r>
            <a:endParaRPr lang="pl-PL" dirty="0" smtClean="0"/>
          </a:p>
          <a:p>
            <a:r>
              <a:rPr lang="en-US" dirty="0" smtClean="0"/>
              <a:t>Of great importance and very popular in this </a:t>
            </a:r>
            <a:r>
              <a:rPr lang="en-US" dirty="0" err="1" smtClean="0"/>
              <a:t>Voivodship</a:t>
            </a:r>
            <a:r>
              <a:rPr lang="en-US" dirty="0" smtClean="0"/>
              <a:t> is the </a:t>
            </a:r>
            <a:r>
              <a:rPr lang="pl-PL" dirty="0" err="1" smtClean="0"/>
              <a:t>Bialowieska</a:t>
            </a:r>
            <a:r>
              <a:rPr lang="pl-PL" dirty="0" smtClean="0"/>
              <a:t> </a:t>
            </a:r>
            <a:r>
              <a:rPr lang="pl-PL" dirty="0" err="1" smtClean="0"/>
              <a:t>Forest</a:t>
            </a:r>
            <a:r>
              <a:rPr lang="pl-PL" dirty="0" smtClean="0"/>
              <a:t>,</a:t>
            </a:r>
            <a:r>
              <a:rPr lang="en-US" dirty="0" smtClean="0"/>
              <a:t> the last natural lowland forest in Europe.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Podlaskie - </a:t>
            </a:r>
            <a:r>
              <a:rPr lang="en-US" dirty="0" smtClean="0"/>
              <a:t>land of rivers, lakes</a:t>
            </a:r>
            <a:r>
              <a:rPr lang="pl-PL" dirty="0" smtClean="0"/>
              <a:t> …</a:t>
            </a:r>
            <a:endParaRPr lang="pl-PL" dirty="0"/>
          </a:p>
        </p:txBody>
      </p:sp>
      <p:pic>
        <p:nvPicPr>
          <p:cNvPr id="4" name="Picture 9" descr="splyw_kajakow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09724"/>
            <a:ext cx="4071966" cy="305397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" name="Picture 7" descr="polskiej_Amazonii_46187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321280"/>
            <a:ext cx="4000528" cy="2912836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old forest</a:t>
            </a:r>
            <a:endParaRPr lang="pl-PL" dirty="0"/>
          </a:p>
        </p:txBody>
      </p:sp>
      <p:pic>
        <p:nvPicPr>
          <p:cNvPr id="4" name="Picture 7" descr="puszcza-bialowieska-1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94323"/>
            <a:ext cx="5067687" cy="307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uszcza-bialowieska-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57364"/>
            <a:ext cx="42418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571612"/>
            <a:ext cx="338270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animals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2800" dirty="0" smtClean="0"/>
              <a:t>This province is a the mainstay of wild animals and plants on the scale of Polish and Europe.</a:t>
            </a:r>
            <a:endParaRPr lang="pl-PL" sz="2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pl-PL" sz="2800" dirty="0" smtClean="0"/>
          </a:p>
        </p:txBody>
      </p:sp>
      <p:pic>
        <p:nvPicPr>
          <p:cNvPr id="14340" name="Picture 5" descr="zu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19748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ba8ebb79b7b0210b410ba3ecf258195565d46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429132"/>
            <a:ext cx="1279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ry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929198"/>
            <a:ext cx="157321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240px-Bigbullmoo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143248"/>
            <a:ext cx="1854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image_normaln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857496"/>
            <a:ext cx="17605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bóbr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4786322"/>
            <a:ext cx="23606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3173</TotalTime>
  <Words>554</Words>
  <Application>Microsoft Office PowerPoint</Application>
  <PresentationFormat>Pokaz na ekranie (4:3)</PresentationFormat>
  <Paragraphs>71</Paragraphs>
  <Slides>22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Bogaty</vt:lpstr>
      <vt:lpstr>GAMA Foundation</vt:lpstr>
      <vt:lpstr>WHERE ARE WE FROM</vt:lpstr>
      <vt:lpstr> Podlaskie VOIVODSHIP (REGION)</vt:lpstr>
      <vt:lpstr>Podlaskie VOIVODSHIP (REGION)</vt:lpstr>
      <vt:lpstr>Podlaskie VOIVODSHIP (REGION)</vt:lpstr>
      <vt:lpstr>Podlaskie VOIVODSHIP (REGION)</vt:lpstr>
      <vt:lpstr>Podlaskie - land of rivers, lakes …</vt:lpstr>
      <vt:lpstr>and old forest</vt:lpstr>
      <vt:lpstr>Some animals </vt:lpstr>
      <vt:lpstr> some Birds</vt:lpstr>
      <vt:lpstr>DĄBROWA BIAŁOSTOCKA</vt:lpstr>
      <vt:lpstr>What is eaten in the Podlasie region?</vt:lpstr>
      <vt:lpstr>Podlaskie tastiest dishes</vt:lpstr>
      <vt:lpstr>Podlaskie tastiest dishes</vt:lpstr>
      <vt:lpstr>Podlaskie tastiest dishes</vt:lpstr>
      <vt:lpstr>Podlaskie tastiest dishes</vt:lpstr>
      <vt:lpstr>Podlaskie tastiest dishes</vt:lpstr>
      <vt:lpstr>Podlaskie tastiest dishes</vt:lpstr>
      <vt:lpstr>Podlaskie tastiest dishes</vt:lpstr>
      <vt:lpstr>Podlaskie tastiest dishes</vt:lpstr>
      <vt:lpstr>Podlaskie tastiest dishes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dc:creator>Fundacja GAMA</dc:creator>
  <cp:lastModifiedBy>klsnv</cp:lastModifiedBy>
  <cp:revision>93</cp:revision>
  <dcterms:created xsi:type="dcterms:W3CDTF">2013-09-26T20:37:06Z</dcterms:created>
  <dcterms:modified xsi:type="dcterms:W3CDTF">2014-03-17T19:38:01Z</dcterms:modified>
</cp:coreProperties>
</file>