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8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873F7-5DC6-4553-83E3-8377B532AC41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30E2-519B-4AE6-8C9A-2433041E18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E11ABA-DC06-42C7-9C3F-E863BB02D2AA}" type="datetimeFigureOut">
              <a:rPr lang="pl-PL" smtClean="0"/>
              <a:pPr/>
              <a:t>2014-07-23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22311C-CE65-455A-BA64-2437BCEC7F7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ceum-dabrowa.pl/2014/06/kulinarne-mosty-europy-polaczyly-dabrowe-z-cypre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2500306"/>
            <a:ext cx="6172200" cy="1428760"/>
          </a:xfrm>
        </p:spPr>
        <p:txBody>
          <a:bodyPr/>
          <a:lstStyle/>
          <a:p>
            <a:r>
              <a:rPr lang="pl-PL" dirty="0" smtClean="0"/>
              <a:t>GAMA </a:t>
            </a:r>
            <a:r>
              <a:rPr lang="pl-PL" dirty="0" err="1" smtClean="0"/>
              <a:t>Foundation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14612" y="4143380"/>
            <a:ext cx="5743588" cy="223154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LIFELONG LEARNING PROGRAMME</a:t>
            </a:r>
            <a:endParaRPr lang="pl-PL" dirty="0" smtClean="0"/>
          </a:p>
          <a:p>
            <a:pPr algn="ctr"/>
            <a:r>
              <a:rPr lang="en-US" dirty="0" smtClean="0"/>
              <a:t>LEONARDO LEARNING PARTNERSHIPS</a:t>
            </a:r>
            <a:endParaRPr lang="pl-PL" dirty="0" smtClean="0"/>
          </a:p>
          <a:p>
            <a:pPr algn="ctr"/>
            <a:r>
              <a:rPr lang="en-US" dirty="0" smtClean="0"/>
              <a:t>Project’s title: CULINARY BRIDGES ACROSS EUROPE</a:t>
            </a:r>
            <a:endParaRPr lang="pl-PL" dirty="0" smtClean="0"/>
          </a:p>
          <a:p>
            <a:pPr algn="ctr"/>
            <a:r>
              <a:rPr lang="pl-PL" dirty="0" smtClean="0"/>
              <a:t>THIRD</a:t>
            </a:r>
            <a:r>
              <a:rPr lang="en-US" dirty="0" smtClean="0"/>
              <a:t> </a:t>
            </a:r>
            <a:r>
              <a:rPr lang="en-US" dirty="0" smtClean="0"/>
              <a:t>WORKING MEETING IN </a:t>
            </a:r>
            <a:r>
              <a:rPr lang="pl-PL" dirty="0" smtClean="0"/>
              <a:t>AUGUSTÓW</a:t>
            </a:r>
            <a:r>
              <a:rPr lang="en-US" dirty="0" smtClean="0"/>
              <a:t>, </a:t>
            </a:r>
            <a:r>
              <a:rPr lang="pl-PL" dirty="0" smtClean="0"/>
              <a:t>POLAND</a:t>
            </a:r>
            <a:endParaRPr lang="pl-PL" dirty="0" smtClean="0"/>
          </a:p>
          <a:p>
            <a:pPr algn="ctr"/>
            <a:r>
              <a:rPr lang="pl-PL" dirty="0" smtClean="0"/>
              <a:t>JULY</a:t>
            </a:r>
            <a:r>
              <a:rPr lang="en-US" dirty="0" smtClean="0"/>
              <a:t> </a:t>
            </a:r>
            <a:r>
              <a:rPr lang="en-US" dirty="0" smtClean="0"/>
              <a:t>201</a:t>
            </a:r>
            <a:r>
              <a:rPr lang="pl-PL" dirty="0" smtClean="0"/>
              <a:t>4</a:t>
            </a:r>
            <a:endParaRPr lang="pl-PL" dirty="0"/>
          </a:p>
        </p:txBody>
      </p:sp>
      <p:pic>
        <p:nvPicPr>
          <p:cNvPr id="2050" name="Picture 2" descr="D:\fundacja GAMA\gama.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3286148" cy="2555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relation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partnership</a:t>
            </a:r>
            <a:r>
              <a:rPr lang="pl-PL" sz="2400" dirty="0" smtClean="0"/>
              <a:t> </a:t>
            </a:r>
            <a:r>
              <a:rPr lang="pl-PL" sz="2400" dirty="0" err="1" smtClean="0"/>
              <a:t>meeting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Cyprus</a:t>
            </a:r>
            <a:r>
              <a:rPr lang="pl-PL" sz="2400" dirty="0" smtClean="0"/>
              <a:t> and </a:t>
            </a:r>
            <a:r>
              <a:rPr lang="pl-PL" sz="2400" dirty="0" err="1" smtClean="0"/>
              <a:t>tasting</a:t>
            </a:r>
            <a:r>
              <a:rPr lang="pl-PL" sz="2400" dirty="0" smtClean="0"/>
              <a:t> </a:t>
            </a:r>
            <a:r>
              <a:rPr lang="pl-PL" sz="2400" dirty="0" err="1" smtClean="0"/>
              <a:t>Cypriot</a:t>
            </a:r>
            <a:r>
              <a:rPr lang="pl-PL" sz="2400" dirty="0" smtClean="0"/>
              <a:t> </a:t>
            </a:r>
            <a:r>
              <a:rPr lang="pl-PL" sz="2400" dirty="0" err="1" smtClean="0"/>
              <a:t>dishes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participation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local</a:t>
            </a:r>
            <a:r>
              <a:rPr lang="pl-PL" sz="2400" dirty="0" smtClean="0"/>
              <a:t> </a:t>
            </a:r>
            <a:r>
              <a:rPr lang="pl-PL" sz="2400" dirty="0" err="1" smtClean="0"/>
              <a:t>authorities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5" name="Symbol zastępczy zawartości 4" descr="IMG_0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pic>
        <p:nvPicPr>
          <p:cNvPr id="4" name="Picture 10" descr="kucha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relation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partnership</a:t>
            </a:r>
            <a:r>
              <a:rPr lang="pl-PL" sz="2400" dirty="0" smtClean="0"/>
              <a:t> </a:t>
            </a:r>
            <a:r>
              <a:rPr lang="pl-PL" sz="2400" dirty="0" err="1" smtClean="0"/>
              <a:t>meeting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Cyprus</a:t>
            </a:r>
            <a:r>
              <a:rPr lang="pl-PL" sz="2400" dirty="0" smtClean="0"/>
              <a:t> and </a:t>
            </a:r>
            <a:r>
              <a:rPr lang="pl-PL" sz="2400" dirty="0" err="1" smtClean="0"/>
              <a:t>tasting</a:t>
            </a:r>
            <a:r>
              <a:rPr lang="pl-PL" sz="2400" dirty="0" smtClean="0"/>
              <a:t> </a:t>
            </a:r>
            <a:r>
              <a:rPr lang="pl-PL" sz="2400" dirty="0" err="1" smtClean="0"/>
              <a:t>Cypriot</a:t>
            </a:r>
            <a:r>
              <a:rPr lang="pl-PL" sz="2400" dirty="0" smtClean="0"/>
              <a:t> </a:t>
            </a:r>
            <a:r>
              <a:rPr lang="pl-PL" sz="2400" dirty="0" err="1" smtClean="0"/>
              <a:t>dishes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participation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local</a:t>
            </a:r>
            <a:r>
              <a:rPr lang="pl-PL" sz="2400" dirty="0" smtClean="0"/>
              <a:t> </a:t>
            </a:r>
            <a:r>
              <a:rPr lang="pl-PL" sz="2400" dirty="0" err="1" smtClean="0"/>
              <a:t>authorities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7" name="Symbol zastępczy zawartości 6" descr="IMG_0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err="1" smtClean="0"/>
              <a:t>Information</a:t>
            </a:r>
            <a:r>
              <a:rPr lang="pl-PL" sz="4000" dirty="0" smtClean="0"/>
              <a:t> </a:t>
            </a:r>
            <a:r>
              <a:rPr lang="pl-PL" sz="4000" dirty="0" err="1" smtClean="0"/>
              <a:t>about</a:t>
            </a:r>
            <a:r>
              <a:rPr lang="pl-PL" sz="4000" dirty="0" smtClean="0"/>
              <a:t> </a:t>
            </a:r>
            <a:r>
              <a:rPr lang="pl-PL" sz="4000" dirty="0" err="1" smtClean="0"/>
              <a:t>local</a:t>
            </a:r>
            <a:r>
              <a:rPr lang="pl-PL" sz="4000" dirty="0" smtClean="0"/>
              <a:t> </a:t>
            </a:r>
            <a:r>
              <a:rPr lang="pl-PL" sz="4000" dirty="0" err="1" smtClean="0"/>
              <a:t>activities</a:t>
            </a:r>
            <a:r>
              <a:rPr lang="pl-PL" sz="4000" dirty="0" smtClean="0"/>
              <a:t> on </a:t>
            </a:r>
            <a:r>
              <a:rPr lang="pl-PL" sz="4000" dirty="0" err="1" smtClean="0"/>
              <a:t>websites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http://www.liceum-dabrowa.pl/2014/06/kulinarne-mosty-europy-polaczyly-dabrowe-z-cyprem/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4800" b="1" dirty="0" smtClean="0"/>
          </a:p>
          <a:p>
            <a:pPr algn="ctr">
              <a:buNone/>
            </a:pPr>
            <a:r>
              <a:rPr lang="pl-PL" sz="4800" b="1" dirty="0" err="1" smtClean="0"/>
              <a:t>Thanks</a:t>
            </a:r>
            <a:r>
              <a:rPr lang="pl-PL" sz="4800" b="1" dirty="0" smtClean="0"/>
              <a:t> for </a:t>
            </a:r>
            <a:r>
              <a:rPr lang="pl-PL" sz="4800" b="1" dirty="0" err="1" smtClean="0"/>
              <a:t>your</a:t>
            </a:r>
            <a:r>
              <a:rPr lang="pl-PL" sz="4800" b="1" dirty="0" smtClean="0"/>
              <a:t> </a:t>
            </a:r>
          </a:p>
          <a:p>
            <a:pPr algn="ctr">
              <a:buNone/>
            </a:pPr>
            <a:r>
              <a:rPr lang="pl-PL" sz="4800" b="1" dirty="0" err="1" smtClean="0"/>
              <a:t>patience</a:t>
            </a:r>
            <a:endParaRPr lang="pl-PL" sz="4800" b="1" dirty="0" smtClean="0"/>
          </a:p>
          <a:p>
            <a:pPr algn="ctr">
              <a:buNone/>
            </a:pPr>
            <a:r>
              <a:rPr lang="pl-PL" sz="4800" b="1" dirty="0" smtClean="0">
                <a:sym typeface="Wingdings" pitchFamily="2" charset="2"/>
              </a:rPr>
              <a:t></a:t>
            </a:r>
            <a:endParaRPr lang="pl-PL" sz="4800" b="1" dirty="0"/>
          </a:p>
        </p:txBody>
      </p:sp>
      <p:pic>
        <p:nvPicPr>
          <p:cNvPr id="4" name="Picture 2" descr="D:\fundacja GAMA\gama.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714752"/>
            <a:ext cx="3643338" cy="2833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DisSeMINATION</a:t>
            </a:r>
            <a:r>
              <a:rPr lang="pl-PL" dirty="0" smtClean="0"/>
              <a:t> AND LOCAL ACTIVITIES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sz="3600" dirty="0" err="1" smtClean="0"/>
              <a:t>Cypriot</a:t>
            </a:r>
            <a:r>
              <a:rPr lang="pl-PL" sz="3600" dirty="0" smtClean="0"/>
              <a:t> </a:t>
            </a:r>
            <a:r>
              <a:rPr lang="pl-PL" sz="3600" dirty="0" err="1" smtClean="0"/>
              <a:t>cuisine</a:t>
            </a:r>
            <a:r>
              <a:rPr lang="pl-PL" sz="3600" dirty="0" smtClean="0"/>
              <a:t> </a:t>
            </a:r>
            <a:r>
              <a:rPr lang="pl-PL" sz="3600" dirty="0" err="1" smtClean="0"/>
              <a:t>culinary</a:t>
            </a:r>
            <a:r>
              <a:rPr lang="pl-PL" sz="3600" dirty="0" smtClean="0"/>
              <a:t> </a:t>
            </a:r>
            <a:r>
              <a:rPr lang="pl-PL" sz="3600" dirty="0" err="1" smtClean="0"/>
              <a:t>workshops</a:t>
            </a:r>
            <a:r>
              <a:rPr lang="pl-PL" sz="3600" dirty="0" smtClean="0"/>
              <a:t>.</a:t>
            </a:r>
          </a:p>
          <a:p>
            <a:r>
              <a:rPr lang="pl-PL" sz="3600" dirty="0" err="1" smtClean="0"/>
              <a:t>The</a:t>
            </a:r>
            <a:r>
              <a:rPr lang="pl-PL" sz="3600" dirty="0" smtClean="0"/>
              <a:t> </a:t>
            </a:r>
            <a:r>
              <a:rPr lang="pl-PL" sz="3600" dirty="0" err="1" smtClean="0"/>
              <a:t>relation</a:t>
            </a:r>
            <a:r>
              <a:rPr lang="pl-PL" sz="3600" dirty="0" smtClean="0"/>
              <a:t> </a:t>
            </a:r>
            <a:r>
              <a:rPr lang="pl-PL" sz="3600" dirty="0" err="1" smtClean="0"/>
              <a:t>from</a:t>
            </a:r>
            <a:r>
              <a:rPr lang="pl-PL" sz="3600" dirty="0" smtClean="0"/>
              <a:t> </a:t>
            </a:r>
            <a:r>
              <a:rPr lang="pl-PL" sz="3600" dirty="0" err="1" smtClean="0"/>
              <a:t>partnership</a:t>
            </a:r>
            <a:r>
              <a:rPr lang="pl-PL" sz="3600" dirty="0" smtClean="0"/>
              <a:t> </a:t>
            </a:r>
            <a:r>
              <a:rPr lang="pl-PL" sz="3600" dirty="0" err="1" smtClean="0"/>
              <a:t>meeting</a:t>
            </a:r>
            <a:r>
              <a:rPr lang="pl-PL" sz="3600" dirty="0" smtClean="0"/>
              <a:t> </a:t>
            </a:r>
            <a:r>
              <a:rPr lang="pl-PL" sz="3600" dirty="0" err="1" smtClean="0"/>
              <a:t>in</a:t>
            </a:r>
            <a:r>
              <a:rPr lang="pl-PL" sz="3600" dirty="0" smtClean="0"/>
              <a:t> </a:t>
            </a:r>
            <a:r>
              <a:rPr lang="pl-PL" sz="3600" dirty="0" err="1" smtClean="0"/>
              <a:t>Cyprus</a:t>
            </a:r>
            <a:r>
              <a:rPr lang="pl-PL" sz="3600" dirty="0" smtClean="0"/>
              <a:t> and </a:t>
            </a:r>
            <a:r>
              <a:rPr lang="pl-PL" sz="3600" dirty="0" err="1" smtClean="0"/>
              <a:t>tasting</a:t>
            </a:r>
            <a:r>
              <a:rPr lang="pl-PL" sz="3600" dirty="0" smtClean="0"/>
              <a:t> </a:t>
            </a:r>
            <a:r>
              <a:rPr lang="pl-PL" sz="3600" dirty="0" err="1" smtClean="0"/>
              <a:t>Cypriot</a:t>
            </a:r>
            <a:r>
              <a:rPr lang="pl-PL" sz="3600" dirty="0" smtClean="0"/>
              <a:t> </a:t>
            </a:r>
            <a:r>
              <a:rPr lang="pl-PL" sz="3600" dirty="0" err="1" smtClean="0"/>
              <a:t>dishes</a:t>
            </a:r>
            <a:r>
              <a:rPr lang="pl-PL" sz="3600" dirty="0" smtClean="0"/>
              <a:t> </a:t>
            </a:r>
            <a:r>
              <a:rPr lang="pl-PL" sz="3600" dirty="0" err="1" smtClean="0"/>
              <a:t>with</a:t>
            </a:r>
            <a:r>
              <a:rPr lang="pl-PL" sz="3600" dirty="0" smtClean="0"/>
              <a:t> </a:t>
            </a:r>
            <a:r>
              <a:rPr lang="pl-PL" sz="3600" dirty="0" err="1" smtClean="0"/>
              <a:t>participation</a:t>
            </a:r>
            <a:r>
              <a:rPr lang="pl-PL" sz="3600" dirty="0" smtClean="0"/>
              <a:t> of </a:t>
            </a:r>
            <a:r>
              <a:rPr lang="pl-PL" sz="3600" dirty="0" err="1" smtClean="0"/>
              <a:t>the</a:t>
            </a:r>
            <a:r>
              <a:rPr lang="pl-PL" sz="3600" dirty="0" smtClean="0"/>
              <a:t> </a:t>
            </a:r>
            <a:r>
              <a:rPr lang="pl-PL" sz="3600" dirty="0" err="1" smtClean="0"/>
              <a:t>local</a:t>
            </a:r>
            <a:r>
              <a:rPr lang="pl-PL" sz="3600" dirty="0" smtClean="0"/>
              <a:t> </a:t>
            </a:r>
            <a:r>
              <a:rPr lang="pl-PL" sz="3600" dirty="0" err="1" smtClean="0"/>
              <a:t>authorities</a:t>
            </a:r>
            <a:r>
              <a:rPr lang="pl-PL" sz="3600" dirty="0" smtClean="0"/>
              <a:t>.</a:t>
            </a:r>
          </a:p>
          <a:p>
            <a:r>
              <a:rPr lang="pl-PL" sz="3600" dirty="0" err="1" smtClean="0"/>
              <a:t>Information</a:t>
            </a:r>
            <a:r>
              <a:rPr lang="pl-PL" sz="3600" dirty="0" smtClean="0"/>
              <a:t> </a:t>
            </a:r>
            <a:r>
              <a:rPr lang="pl-PL" sz="3600" dirty="0" err="1" smtClean="0"/>
              <a:t>about</a:t>
            </a:r>
            <a:r>
              <a:rPr lang="pl-PL" sz="3600" dirty="0" smtClean="0"/>
              <a:t> </a:t>
            </a:r>
            <a:r>
              <a:rPr lang="pl-PL" sz="3600" dirty="0" err="1" smtClean="0"/>
              <a:t>local</a:t>
            </a:r>
            <a:r>
              <a:rPr lang="pl-PL" sz="3600" dirty="0" smtClean="0"/>
              <a:t> </a:t>
            </a:r>
            <a:r>
              <a:rPr lang="pl-PL" sz="3600" dirty="0" err="1" smtClean="0"/>
              <a:t>activities</a:t>
            </a:r>
            <a:r>
              <a:rPr lang="pl-PL" sz="3600" dirty="0" smtClean="0"/>
              <a:t> on </a:t>
            </a:r>
            <a:r>
              <a:rPr lang="pl-PL" sz="3600" dirty="0" err="1" smtClean="0"/>
              <a:t>websites</a:t>
            </a:r>
            <a:r>
              <a:rPr lang="pl-PL" sz="3600" dirty="0" smtClean="0"/>
              <a:t>.</a:t>
            </a:r>
            <a:endParaRPr lang="pl-PL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 err="1" smtClean="0"/>
              <a:t>Cypriot</a:t>
            </a:r>
            <a:r>
              <a:rPr lang="pl-PL" sz="4000" dirty="0" smtClean="0"/>
              <a:t> </a:t>
            </a:r>
            <a:r>
              <a:rPr lang="pl-PL" sz="4000" dirty="0" err="1" smtClean="0"/>
              <a:t>cuisine</a:t>
            </a:r>
            <a:r>
              <a:rPr lang="pl-PL" sz="4000" dirty="0" smtClean="0"/>
              <a:t> </a:t>
            </a:r>
            <a:r>
              <a:rPr lang="pl-PL" sz="4000" dirty="0" err="1" smtClean="0"/>
              <a:t>culinary</a:t>
            </a:r>
            <a:r>
              <a:rPr lang="pl-PL" sz="4000" dirty="0" smtClean="0"/>
              <a:t> </a:t>
            </a:r>
            <a:r>
              <a:rPr lang="pl-PL" sz="4000" dirty="0" err="1" smtClean="0"/>
              <a:t>workshops</a:t>
            </a:r>
            <a:endParaRPr lang="pl-PL" dirty="0"/>
          </a:p>
        </p:txBody>
      </p:sp>
      <p:pic>
        <p:nvPicPr>
          <p:cNvPr id="4" name="Symbol zastępczy zawartości 3" descr="IMG_0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err="1" smtClean="0"/>
              <a:t>Cypriot</a:t>
            </a:r>
            <a:r>
              <a:rPr lang="pl-PL" sz="3600" dirty="0" smtClean="0"/>
              <a:t> </a:t>
            </a:r>
            <a:r>
              <a:rPr lang="pl-PL" sz="3600" dirty="0" err="1" smtClean="0"/>
              <a:t>cuisine</a:t>
            </a:r>
            <a:r>
              <a:rPr lang="pl-PL" sz="3600" dirty="0" smtClean="0"/>
              <a:t> </a:t>
            </a:r>
            <a:r>
              <a:rPr lang="pl-PL" sz="3600" dirty="0" err="1" smtClean="0"/>
              <a:t>culinary</a:t>
            </a:r>
            <a:r>
              <a:rPr lang="pl-PL" sz="3600" dirty="0" smtClean="0"/>
              <a:t> </a:t>
            </a:r>
            <a:r>
              <a:rPr lang="pl-PL" sz="3600" dirty="0" err="1" smtClean="0"/>
              <a:t>workshops</a:t>
            </a:r>
            <a:endParaRPr lang="pl-PL" dirty="0"/>
          </a:p>
        </p:txBody>
      </p:sp>
      <p:pic>
        <p:nvPicPr>
          <p:cNvPr id="4" name="Symbol zastępczy zawartości 3" descr="IMG_0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err="1" smtClean="0"/>
              <a:t>Cypriot</a:t>
            </a:r>
            <a:r>
              <a:rPr lang="pl-PL" sz="3600" dirty="0" smtClean="0"/>
              <a:t> </a:t>
            </a:r>
            <a:r>
              <a:rPr lang="pl-PL" sz="3600" dirty="0" err="1" smtClean="0"/>
              <a:t>cuisine</a:t>
            </a:r>
            <a:r>
              <a:rPr lang="pl-PL" sz="3600" dirty="0" smtClean="0"/>
              <a:t> </a:t>
            </a:r>
            <a:r>
              <a:rPr lang="pl-PL" sz="3600" dirty="0" err="1" smtClean="0"/>
              <a:t>culinary</a:t>
            </a:r>
            <a:r>
              <a:rPr lang="pl-PL" sz="3600" dirty="0" smtClean="0"/>
              <a:t> </a:t>
            </a:r>
            <a:r>
              <a:rPr lang="pl-PL" sz="3600" dirty="0" err="1" smtClean="0"/>
              <a:t>workshops</a:t>
            </a:r>
            <a:endParaRPr lang="pl-PL" dirty="0"/>
          </a:p>
        </p:txBody>
      </p:sp>
      <p:pic>
        <p:nvPicPr>
          <p:cNvPr id="6" name="Symbol zastępczy zawartości 5" descr="IMG_0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err="1" smtClean="0"/>
              <a:t>Cypriot</a:t>
            </a:r>
            <a:r>
              <a:rPr lang="pl-PL" sz="3600" dirty="0" smtClean="0"/>
              <a:t> </a:t>
            </a:r>
            <a:r>
              <a:rPr lang="pl-PL" sz="3600" dirty="0" err="1" smtClean="0"/>
              <a:t>cuisine</a:t>
            </a:r>
            <a:r>
              <a:rPr lang="pl-PL" sz="3600" dirty="0" smtClean="0"/>
              <a:t> </a:t>
            </a:r>
            <a:r>
              <a:rPr lang="pl-PL" sz="3600" dirty="0" err="1" smtClean="0"/>
              <a:t>culinary</a:t>
            </a:r>
            <a:r>
              <a:rPr lang="pl-PL" sz="3600" dirty="0" smtClean="0"/>
              <a:t> </a:t>
            </a:r>
            <a:r>
              <a:rPr lang="pl-PL" sz="3600" dirty="0" err="1" smtClean="0"/>
              <a:t>workshops</a:t>
            </a:r>
            <a:endParaRPr lang="pl-PL" dirty="0"/>
          </a:p>
        </p:txBody>
      </p:sp>
      <p:pic>
        <p:nvPicPr>
          <p:cNvPr id="4" name="Symbol zastępczy zawartości 3" descr="IMG_0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err="1" smtClean="0"/>
              <a:t>Cypriot</a:t>
            </a:r>
            <a:r>
              <a:rPr lang="pl-PL" sz="3600" dirty="0" smtClean="0"/>
              <a:t> </a:t>
            </a:r>
            <a:r>
              <a:rPr lang="pl-PL" sz="3600" dirty="0" err="1" smtClean="0"/>
              <a:t>cuisine</a:t>
            </a:r>
            <a:r>
              <a:rPr lang="pl-PL" sz="3600" dirty="0" smtClean="0"/>
              <a:t> </a:t>
            </a:r>
            <a:r>
              <a:rPr lang="pl-PL" sz="3600" dirty="0" err="1" smtClean="0"/>
              <a:t>culinary</a:t>
            </a:r>
            <a:r>
              <a:rPr lang="pl-PL" sz="3600" dirty="0" smtClean="0"/>
              <a:t> </a:t>
            </a:r>
            <a:r>
              <a:rPr lang="pl-PL" sz="3600" dirty="0" err="1" smtClean="0"/>
              <a:t>workshops</a:t>
            </a:r>
            <a:endParaRPr lang="pl-PL" dirty="0"/>
          </a:p>
        </p:txBody>
      </p:sp>
      <p:pic>
        <p:nvPicPr>
          <p:cNvPr id="4" name="Symbol zastępczy zawartości 3" descr="IMG_0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pic>
        <p:nvPicPr>
          <p:cNvPr id="5" name="Picture 10" descr="kucha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 fontScale="90000"/>
          </a:bodyPr>
          <a:lstStyle/>
          <a:p>
            <a:r>
              <a:rPr lang="pl-PL" sz="2700" dirty="0" err="1" smtClean="0"/>
              <a:t>The</a:t>
            </a:r>
            <a:r>
              <a:rPr lang="pl-PL" sz="2700" dirty="0" smtClean="0"/>
              <a:t> </a:t>
            </a:r>
            <a:r>
              <a:rPr lang="pl-PL" sz="2700" dirty="0" err="1" smtClean="0"/>
              <a:t>relation</a:t>
            </a:r>
            <a:r>
              <a:rPr lang="pl-PL" sz="2700" dirty="0" smtClean="0"/>
              <a:t> </a:t>
            </a:r>
            <a:r>
              <a:rPr lang="pl-PL" sz="2700" dirty="0" err="1" smtClean="0"/>
              <a:t>from</a:t>
            </a:r>
            <a:r>
              <a:rPr lang="pl-PL" sz="2700" dirty="0" smtClean="0"/>
              <a:t> </a:t>
            </a:r>
            <a:r>
              <a:rPr lang="pl-PL" sz="2700" dirty="0" err="1" smtClean="0"/>
              <a:t>partnership</a:t>
            </a:r>
            <a:r>
              <a:rPr lang="pl-PL" sz="2700" dirty="0" smtClean="0"/>
              <a:t> </a:t>
            </a:r>
            <a:r>
              <a:rPr lang="pl-PL" sz="2700" dirty="0" err="1" smtClean="0"/>
              <a:t>meeting</a:t>
            </a:r>
            <a:r>
              <a:rPr lang="pl-PL" sz="2700" dirty="0" smtClean="0"/>
              <a:t> </a:t>
            </a:r>
            <a:r>
              <a:rPr lang="pl-PL" sz="2700" dirty="0" err="1" smtClean="0"/>
              <a:t>in</a:t>
            </a:r>
            <a:r>
              <a:rPr lang="pl-PL" sz="2700" dirty="0" smtClean="0"/>
              <a:t> </a:t>
            </a:r>
            <a:r>
              <a:rPr lang="pl-PL" sz="2700" dirty="0" err="1" smtClean="0"/>
              <a:t>Cyprus</a:t>
            </a:r>
            <a:r>
              <a:rPr lang="pl-PL" sz="2700" dirty="0" smtClean="0"/>
              <a:t> and </a:t>
            </a:r>
            <a:r>
              <a:rPr lang="pl-PL" sz="2700" dirty="0" err="1" smtClean="0"/>
              <a:t>tasting</a:t>
            </a:r>
            <a:r>
              <a:rPr lang="pl-PL" sz="2700" dirty="0" smtClean="0"/>
              <a:t> </a:t>
            </a:r>
            <a:r>
              <a:rPr lang="pl-PL" sz="2700" dirty="0" err="1" smtClean="0"/>
              <a:t>Cypriot</a:t>
            </a:r>
            <a:r>
              <a:rPr lang="pl-PL" sz="2700" dirty="0" smtClean="0"/>
              <a:t> </a:t>
            </a:r>
            <a:r>
              <a:rPr lang="pl-PL" sz="2700" dirty="0" err="1" smtClean="0"/>
              <a:t>dishes</a:t>
            </a:r>
            <a:r>
              <a:rPr lang="pl-PL" sz="2700" dirty="0" smtClean="0"/>
              <a:t> </a:t>
            </a:r>
            <a:r>
              <a:rPr lang="pl-PL" sz="2700" dirty="0" err="1" smtClean="0"/>
              <a:t>with</a:t>
            </a:r>
            <a:r>
              <a:rPr lang="pl-PL" sz="2700" dirty="0" smtClean="0"/>
              <a:t> </a:t>
            </a:r>
            <a:r>
              <a:rPr lang="pl-PL" sz="2700" dirty="0" err="1" smtClean="0"/>
              <a:t>participation</a:t>
            </a:r>
            <a:r>
              <a:rPr lang="pl-PL" sz="2700" dirty="0" smtClean="0"/>
              <a:t> of </a:t>
            </a:r>
            <a:r>
              <a:rPr lang="pl-PL" sz="2700" dirty="0" err="1" smtClean="0"/>
              <a:t>the</a:t>
            </a:r>
            <a:r>
              <a:rPr lang="pl-PL" sz="2700" dirty="0" smtClean="0"/>
              <a:t> </a:t>
            </a:r>
            <a:r>
              <a:rPr lang="pl-PL" sz="2700" dirty="0" err="1" smtClean="0"/>
              <a:t>local</a:t>
            </a:r>
            <a:r>
              <a:rPr lang="pl-PL" sz="2700" dirty="0" smtClean="0"/>
              <a:t> </a:t>
            </a:r>
            <a:r>
              <a:rPr lang="pl-PL" sz="2700" dirty="0" err="1" smtClean="0"/>
              <a:t>authorities</a:t>
            </a:r>
            <a:r>
              <a:rPr lang="pl-PL" sz="2700" dirty="0" smtClean="0"/>
              <a:t>.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dirty="0"/>
          </a:p>
        </p:txBody>
      </p:sp>
      <p:pic>
        <p:nvPicPr>
          <p:cNvPr id="4" name="Symbol zastępczy zawartości 3" descr="IMG_09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relation</a:t>
            </a:r>
            <a:r>
              <a:rPr lang="pl-PL" sz="2400" dirty="0" smtClean="0"/>
              <a:t> </a:t>
            </a:r>
            <a:r>
              <a:rPr lang="pl-PL" sz="2400" dirty="0" err="1" smtClean="0"/>
              <a:t>from</a:t>
            </a:r>
            <a:r>
              <a:rPr lang="pl-PL" sz="2400" dirty="0" smtClean="0"/>
              <a:t> </a:t>
            </a:r>
            <a:r>
              <a:rPr lang="pl-PL" sz="2400" dirty="0" err="1" smtClean="0"/>
              <a:t>partnership</a:t>
            </a:r>
            <a:r>
              <a:rPr lang="pl-PL" sz="2400" dirty="0" smtClean="0"/>
              <a:t> </a:t>
            </a:r>
            <a:r>
              <a:rPr lang="pl-PL" sz="2400" dirty="0" err="1" smtClean="0"/>
              <a:t>meeting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Cyprus</a:t>
            </a:r>
            <a:r>
              <a:rPr lang="pl-PL" sz="2400" dirty="0" smtClean="0"/>
              <a:t> and </a:t>
            </a:r>
            <a:r>
              <a:rPr lang="pl-PL" sz="2400" dirty="0" err="1" smtClean="0"/>
              <a:t>tasting</a:t>
            </a:r>
            <a:r>
              <a:rPr lang="pl-PL" sz="2400" dirty="0" smtClean="0"/>
              <a:t> </a:t>
            </a:r>
            <a:r>
              <a:rPr lang="pl-PL" sz="2400" dirty="0" err="1" smtClean="0"/>
              <a:t>Cypriot</a:t>
            </a:r>
            <a:r>
              <a:rPr lang="pl-PL" sz="2400" dirty="0" smtClean="0"/>
              <a:t> </a:t>
            </a:r>
            <a:r>
              <a:rPr lang="pl-PL" sz="2400" dirty="0" err="1" smtClean="0"/>
              <a:t>dishes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participation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local</a:t>
            </a:r>
            <a:r>
              <a:rPr lang="pl-PL" sz="2400" dirty="0" smtClean="0"/>
              <a:t> </a:t>
            </a:r>
            <a:r>
              <a:rPr lang="pl-PL" sz="2400" dirty="0" err="1" smtClean="0"/>
              <a:t>authorities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4" name="Symbol zastępczy zawartości 3" descr="IMG_0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3256</TotalTime>
  <Words>161</Words>
  <Application>Microsoft Office PowerPoint</Application>
  <PresentationFormat>Pokaz na ekranie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Bogaty</vt:lpstr>
      <vt:lpstr>GAMA Foundation</vt:lpstr>
      <vt:lpstr>DisSeMINATION AND LOCAL ACTIVITIES</vt:lpstr>
      <vt:lpstr>Cypriot cuisine culinary workshops</vt:lpstr>
      <vt:lpstr>Cypriot cuisine culinary workshops</vt:lpstr>
      <vt:lpstr>Cypriot cuisine culinary workshops</vt:lpstr>
      <vt:lpstr>Cypriot cuisine culinary workshops</vt:lpstr>
      <vt:lpstr>Cypriot cuisine culinary workshops</vt:lpstr>
      <vt:lpstr>The relation from partnership meeting in Cyprus and tasting Cypriot dishes with participation of the local authorities. </vt:lpstr>
      <vt:lpstr>The relation from partnership meeting in Cyprus and tasting Cypriot dishes with participation of the local authorities.</vt:lpstr>
      <vt:lpstr>The relation from partnership meeting in Cyprus and tasting Cypriot dishes with participation of the local authorities.</vt:lpstr>
      <vt:lpstr>The relation from partnership meeting in Cyprus and tasting Cypriot dishes with participation of the local authorities.</vt:lpstr>
      <vt:lpstr>     Information about local activities on websites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lifestyle</dc:title>
  <dc:creator>Fundacja GAMA</dc:creator>
  <cp:lastModifiedBy>klsnv</cp:lastModifiedBy>
  <cp:revision>104</cp:revision>
  <dcterms:created xsi:type="dcterms:W3CDTF">2013-09-26T20:37:06Z</dcterms:created>
  <dcterms:modified xsi:type="dcterms:W3CDTF">2014-07-23T18:09:49Z</dcterms:modified>
</cp:coreProperties>
</file>