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20EFDD-B09F-4F33-8F18-1FDE86E58563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E7A606-8481-4925-895D-5047CBDC649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00364" y="2000240"/>
            <a:ext cx="547190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i="1" u="sng" dirty="0"/>
              <a:t/>
            </a:r>
            <a:br>
              <a:rPr lang="pl-PL" b="1" i="1" u="sng" dirty="0"/>
            </a:br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i="1" u="sng" dirty="0" smtClean="0"/>
              <a:t/>
            </a:r>
            <a:br>
              <a:rPr lang="pl-PL" b="1" i="1" u="sng" dirty="0" smtClean="0"/>
            </a:br>
            <a:r>
              <a:rPr lang="pl-PL" b="1" u="sng" dirty="0"/>
              <a:t>" Kulinarne Mosty Europy"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4214818"/>
            <a:ext cx="6786610" cy="85725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01-08-2013   do 31-07-2015</a:t>
            </a:r>
            <a:endParaRPr lang="pl-PL" dirty="0"/>
          </a:p>
        </p:txBody>
      </p:sp>
      <p:pic>
        <p:nvPicPr>
          <p:cNvPr id="1026" name="Obraz 2" descr="E:\Leonardo_Logo_JPG20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2476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1" descr="D:\fundacja GAMA\gama.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1695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240px-Flag_of_Germa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286388"/>
            <a:ext cx="1257300" cy="752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12725474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286388"/>
            <a:ext cx="1057275" cy="752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Flaga-Wło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286388"/>
            <a:ext cx="110490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5286388"/>
            <a:ext cx="1266825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polska_bwo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182225"/>
            <a:ext cx="9725025" cy="6143625"/>
          </a:xfrm>
          <a:prstGeom prst="rect">
            <a:avLst/>
          </a:prstGeom>
          <a:noFill/>
        </p:spPr>
      </p:pic>
      <p:pic>
        <p:nvPicPr>
          <p:cNvPr id="1028" name="Picture 4" descr="polska_bwo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325850"/>
            <a:ext cx="9725025" cy="6143625"/>
          </a:xfrm>
          <a:prstGeom prst="rect">
            <a:avLst/>
          </a:prstGeom>
          <a:noFill/>
        </p:spPr>
      </p:pic>
      <p:pic>
        <p:nvPicPr>
          <p:cNvPr id="1036" name="Picture 12" descr="polska_bwo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5286388"/>
            <a:ext cx="1276350" cy="75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-428660" y="16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72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Fundacja GAMA\Desktop\DSC04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7" y="285728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C:\Users\Fundacja GAMA\Desktop\DSC04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85728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C:\Users\Fundacja GAMA\Desktop\DSC04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7" y="285728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C:\Users\Fundacja GAMA\Desktop\DSC04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pl-PL" dirty="0" smtClean="0"/>
              <a:t>O projekcie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Projekt powstał </a:t>
            </a:r>
            <a:r>
              <a:rPr lang="pl-PL" dirty="0"/>
              <a:t>z inicjatywy organizacji zajmujących się szeroko rozumianą edukacją zawodową z udziałem organizacji skupiających przedstawicieli branży hotelarskiej oraz  restauracyjnej. Jest on skierowany głównie do pracowników branży hotelowo-restauracyjnej oraz osób nie aktywnych zawodowo, które wiążą swoją przyszłość z pracą w tym sektorze. </a:t>
            </a: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Celem </a:t>
            </a:r>
            <a:r>
              <a:rPr lang="pl-PL" dirty="0"/>
              <a:t>projektu jest </a:t>
            </a:r>
            <a:r>
              <a:rPr lang="pl-PL" dirty="0" smtClean="0"/>
              <a:t>umożliwienie</a:t>
            </a:r>
          </a:p>
          <a:p>
            <a:r>
              <a:rPr lang="pl-PL" dirty="0" smtClean="0"/>
              <a:t> </a:t>
            </a:r>
            <a:r>
              <a:rPr lang="pl-PL" dirty="0"/>
              <a:t>podniesienia </a:t>
            </a:r>
            <a:r>
              <a:rPr lang="pl-PL" dirty="0" smtClean="0"/>
              <a:t>kwalifikacji zawodowych, </a:t>
            </a:r>
          </a:p>
          <a:p>
            <a:r>
              <a:rPr lang="pl-PL" dirty="0" smtClean="0"/>
              <a:t>podniesienie </a:t>
            </a:r>
            <a:r>
              <a:rPr lang="pl-PL" dirty="0"/>
              <a:t>kompetencji ICT ułatwiających znalezienie pracy na rynku europejskim </a:t>
            </a:r>
          </a:p>
          <a:p>
            <a:r>
              <a:rPr lang="pl-PL" dirty="0" smtClean="0"/>
              <a:t>ułatwienie płynnej integracji </a:t>
            </a:r>
            <a:r>
              <a:rPr lang="pl-PL" dirty="0"/>
              <a:t>w innym środowisku </a:t>
            </a:r>
            <a:r>
              <a:rPr lang="pl-PL" dirty="0" smtClean="0"/>
              <a:t>społecznym (za granicą) </a:t>
            </a:r>
            <a:r>
              <a:rPr lang="pl-PL" dirty="0"/>
              <a:t>w razie potrzeby.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891560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Zakładane rezultaty osiągnięte będą dzięki prowadzonym działaniom: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Organizację spotkań roboczych w połączeniu z warsztatami kulinarnymi, dzięki którym uczestnicy projektu zapoznają się z gastronomią i warunkami pracy w krajach partnerskich. Spotkania robocze będą również połączone z warsztatami ICT aby  pomóc uczestnikom zapoznać się ze światem komputerów i surfowania w Internecie, poszukiwania ofert pracy w krajach UE.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Zakładane rezultaty osiągnięte będą dzięki prowadzonym działaniom: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Przepisy kulinarne wybrane przez partnerów projektu utworzą e- książkę kucharską która będzie dostępna na stronie internetowej projektu. Książka ta będzie dostępna we wszystkich językach krajów partnerskich oraz języku angielskim.</a:t>
            </a:r>
            <a:br>
              <a:rPr lang="pl-PL" dirty="0"/>
            </a:br>
            <a:r>
              <a:rPr lang="pl-PL" dirty="0"/>
              <a:t>W ramach projektu powstanie przyjazna użytkownikom strona internetowa projektu zawierająca wiele materiałów a wszyscy partnerzy zgodzili się wspierać jej funkcjonowanie w okresie pięciu lat od zakończenia projektu.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Zakładane rezultaty osiągnięte będą dzięki prowadzonym działaniom: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Projekt zawiera wskazówki i porady na temat kształcenia i szkolenia zawodowego i tworzy powiązania kształcenia i szkolenia zawodowego z życiem zawodowym . Jest to także idealna i wyjątkowa okazja dla nas wszystkich, aby przyczynić się do cennych idei kształcenia i szkolenia zawodowego na szczeblu ogólnoeuropejskim i mamy nadzieję, że jej wyniki będą prowadzić do bardziej owocnej współpracy w przyszłości.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ramach projektu odbędzie się </a:t>
            </a:r>
            <a:r>
              <a:rPr lang="pl-PL" b="1" dirty="0"/>
              <a:t>5 spotkań partnerskich</a:t>
            </a:r>
            <a:r>
              <a:rPr lang="pl-PL" dirty="0"/>
              <a:t> </a:t>
            </a:r>
            <a:r>
              <a:rPr lang="pl-PL" i="1" dirty="0"/>
              <a:t>(w Grecji, Niemczech, Polsce, we Włoszech i na Cyprze)</a:t>
            </a:r>
            <a:endParaRPr lang="pl-PL" dirty="0"/>
          </a:p>
          <a:p>
            <a:r>
              <a:rPr lang="pl-PL" dirty="0"/>
              <a:t>Po każdym spotkaniu w </a:t>
            </a:r>
            <a:r>
              <a:rPr lang="pl-PL" b="1" dirty="0"/>
              <a:t>Zespole Szkół gen. N. Sulika w Dąbrowie Białostockiej</a:t>
            </a:r>
            <a:r>
              <a:rPr lang="pl-PL" dirty="0"/>
              <a:t> odbędą się warsztaty kulinarne z wykorzystaniem przepisów krajów partnerskich oraz prezentacją efektów spotkania partnerskiego.</a:t>
            </a:r>
          </a:p>
          <a:p>
            <a:r>
              <a:rPr lang="pl-PL" b="1" dirty="0" smtClean="0"/>
              <a:t>Dziś - 27 </a:t>
            </a:r>
            <a:r>
              <a:rPr lang="pl-PL" b="1" dirty="0"/>
              <a:t>listopada</a:t>
            </a:r>
            <a:r>
              <a:rPr lang="pl-PL" dirty="0"/>
              <a:t> – kuchnia grecka.</a:t>
            </a:r>
          </a:p>
          <a:p>
            <a:r>
              <a:rPr lang="pl-PL" dirty="0"/>
              <a:t>W warsztatach kulinarnych weźmie udział </a:t>
            </a:r>
            <a:r>
              <a:rPr lang="pl-PL" dirty="0" smtClean="0"/>
              <a:t>co najmniej </a:t>
            </a:r>
            <a:r>
              <a:rPr lang="pl-PL" dirty="0"/>
              <a:t>30 uczniów Zespołu Szkół. </a:t>
            </a:r>
          </a:p>
          <a:p>
            <a:r>
              <a:rPr lang="pl-PL" dirty="0"/>
              <a:t>4 spośród nich będzie miało możliwość wyjazdu do kraju jednego z partnerów projektu.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spotkanie partnerskie w Grecji </a:t>
            </a:r>
            <a:endParaRPr lang="pl-PL" dirty="0"/>
          </a:p>
        </p:txBody>
      </p:sp>
      <p:pic>
        <p:nvPicPr>
          <p:cNvPr id="14338" name="Picture 2" descr="C:\Users\Fundacja GAMA\Desktop\DSC04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Fundacja GAMA\Desktop\DSC04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Fundacja GAMA\Desktop\DSC04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7" y="285728"/>
            <a:ext cx="752480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2466</TotalTime>
  <Words>343</Words>
  <Application>Microsoft Office PowerPoint</Application>
  <PresentationFormat>Pokaz na ekranie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Bogaty</vt:lpstr>
      <vt:lpstr>    " Kulinarne Mosty Europy"  </vt:lpstr>
      <vt:lpstr>O projekcie</vt:lpstr>
      <vt:lpstr>Zakładane rezultaty osiągnięte będą dzięki prowadzonym działaniom: </vt:lpstr>
      <vt:lpstr>Zakładane rezultaty osiągnięte będą dzięki prowadzonym działaniom:</vt:lpstr>
      <vt:lpstr>Zakładane rezultaty osiągnięte będą dzięki prowadzonym działaniom:</vt:lpstr>
      <vt:lpstr>Działania</vt:lpstr>
      <vt:lpstr>I spotkanie partnerskie w Grecji 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Fundacja GAMA</dc:creator>
  <cp:lastModifiedBy>Fundacja GAMA</cp:lastModifiedBy>
  <cp:revision>10</cp:revision>
  <dcterms:created xsi:type="dcterms:W3CDTF">2013-11-25T14:38:12Z</dcterms:created>
  <dcterms:modified xsi:type="dcterms:W3CDTF">2013-11-27T07:44:58Z</dcterms:modified>
</cp:coreProperties>
</file>