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6" r:id="rId10"/>
    <p:sldId id="265" r:id="rId11"/>
    <p:sldId id="272" r:id="rId12"/>
    <p:sldId id="270" r:id="rId13"/>
    <p:sldId id="271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C6AE4-0426-4121-BCDC-1AB24B86412B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658D2-B8EB-46A1-BF8B-FC7B9DAB93B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1CC86-90BC-4095-B86A-1CA7A4AF3043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C533-4419-4BB8-ACA1-6B9031F53721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5DD4-AC1B-4B6A-BB18-7ED1849F3428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4808-001D-411A-AE4F-C4200188C680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B9DE-68EE-4F81-A7A6-74C690E7120C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3A17497-CA20-45A1-8DD2-487891532EA7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B321-63AA-4F7C-AB99-0F6E583C2C94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3F4D-8076-4431-BB7C-16DC1C85EAEB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2058-6B4A-44C7-A229-1C4135AF12E7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0C0C-9647-4BB9-A780-10FAC78FF962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2AE8385-21C1-43B2-BBFC-47D21C6BB0FB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91EB2D7-2C4D-42C6-AA03-C01F01BD5204}" type="datetime1">
              <a:rPr lang="pl-PL" smtClean="0"/>
              <a:pPr/>
              <a:t>2013-11-26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5E304E-0ADD-41D8-A296-94BD1F9E3B3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7290" y="3143248"/>
            <a:ext cx="6400800" cy="1752600"/>
          </a:xfrm>
        </p:spPr>
        <p:txBody>
          <a:bodyPr/>
          <a:lstStyle/>
          <a:p>
            <a:endParaRPr lang="pl-PL" dirty="0" smtClean="0"/>
          </a:p>
          <a:p>
            <a:r>
              <a:rPr lang="pl-PL" sz="2000" b="1" dirty="0" smtClean="0"/>
              <a:t>Konkurs </a:t>
            </a:r>
            <a:r>
              <a:rPr lang="pl-PL" sz="2000" b="1" dirty="0"/>
              <a:t>dotacyjny „PZU z Kulturą”</a:t>
            </a: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</a:t>
            </a:r>
            <a:r>
              <a:rPr lang="pl-PL" b="1" dirty="0"/>
              <a:t>W klimacie fin de </a:t>
            </a:r>
            <a:r>
              <a:rPr lang="pl-PL" b="1" dirty="0" err="1" smtClean="0"/>
              <a:t>siec’le</a:t>
            </a:r>
            <a:r>
              <a:rPr lang="pl-PL" b="1" dirty="0" smtClean="0"/>
              <a:t> </a:t>
            </a:r>
            <a:r>
              <a:rPr lang="pl-PL" b="1" dirty="0"/>
              <a:t>w Krakowie i </a:t>
            </a:r>
            <a:r>
              <a:rPr lang="pl-PL" b="1" dirty="0" smtClean="0"/>
              <a:t>Dąbrowie 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6594" b="4624"/>
          <a:stretch>
            <a:fillRect/>
          </a:stretch>
        </p:blipFill>
        <p:spPr bwMode="auto">
          <a:xfrm>
            <a:off x="642910" y="5572140"/>
            <a:ext cx="1571637" cy="82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5572140"/>
            <a:ext cx="2214578" cy="7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Obraz 9" descr="ergr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5572140"/>
            <a:ext cx="3102622" cy="785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Ewaluacja </a:t>
            </a:r>
            <a:r>
              <a:rPr lang="pl-PL" b="1" dirty="0" smtClean="0"/>
              <a:t>projektu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pl-PL" dirty="0" smtClean="0"/>
          </a:p>
          <a:p>
            <a:pPr lvl="0"/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Wypełnienie </a:t>
            </a:r>
            <a:r>
              <a:rPr lang="pl-PL" dirty="0"/>
              <a:t>45  ankiet ewaluacyjnych, wśród uczestników podsumowujących projekt</a:t>
            </a:r>
            <a:r>
              <a:rPr lang="pl-PL" dirty="0" smtClean="0"/>
              <a:t>.</a:t>
            </a:r>
          </a:p>
          <a:p>
            <a:pPr lvl="0"/>
            <a:r>
              <a:rPr lang="pl-PL" dirty="0" smtClean="0"/>
              <a:t>Opracowanie </a:t>
            </a:r>
            <a:r>
              <a:rPr lang="pl-PL" dirty="0"/>
              <a:t>wyników ankiety, analiza wniosków.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Budżet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15 000 zł pochodzi z Fundacji PZU .</a:t>
            </a:r>
          </a:p>
          <a:p>
            <a:pPr marL="514350" indent="-514350">
              <a:buAutoNum type="arabicPeriod"/>
            </a:pPr>
            <a:r>
              <a:rPr lang="pl-PL" dirty="0" smtClean="0"/>
              <a:t>2 000 zł wkład własny uczestników.</a:t>
            </a:r>
          </a:p>
          <a:p>
            <a:pPr marL="514350" indent="-514350">
              <a:buAutoNum type="arabicPeriod"/>
            </a:pPr>
            <a:r>
              <a:rPr lang="pl-PL" dirty="0" smtClean="0"/>
              <a:t>1 000 zł Spółka AUTO A. B. (Adam </a:t>
            </a:r>
            <a:r>
              <a:rPr lang="pl-PL" dirty="0" err="1" smtClean="0"/>
              <a:t>Borysiewicz</a:t>
            </a:r>
            <a:r>
              <a:rPr lang="pl-PL" dirty="0" smtClean="0"/>
              <a:t>, właściciel 2 </a:t>
            </a:r>
            <a:r>
              <a:rPr lang="pl-PL" dirty="0" err="1" smtClean="0"/>
              <a:t>wiatrowni</a:t>
            </a:r>
            <a:r>
              <a:rPr lang="pl-PL" dirty="0" smtClean="0"/>
              <a:t> siłowych na terenie naszej gminy).</a:t>
            </a:r>
          </a:p>
          <a:p>
            <a:pPr marL="514350" indent="-514350">
              <a:buNone/>
            </a:pPr>
            <a:r>
              <a:rPr lang="pl-PL" dirty="0" smtClean="0"/>
              <a:t>	Pieniądze będą przekazane na pokrycie kosztów wycieczki (bilety, nocleg, wyżywienie).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Wawel nocą</a:t>
            </a:r>
            <a:endParaRPr lang="pl-PL" b="1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" name="Symbol zastępczy zawartości 9" descr="4415731_wawelnoc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1643050"/>
            <a:ext cx="7072362" cy="4572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Rynek w Krakowie</a:t>
            </a:r>
            <a:endParaRPr lang="pl-PL" b="1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 descr="rynekwkrakowi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643050"/>
            <a:ext cx="7313464" cy="45005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Cele projektu: </a:t>
            </a:r>
            <a:endParaRPr lang="pl-PL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/>
          <a:lstStyle/>
          <a:p>
            <a:pPr marL="514350" lvl="0" indent="-514350">
              <a:buNone/>
            </a:pPr>
            <a:endParaRPr lang="pl-PL" dirty="0" smtClean="0"/>
          </a:p>
          <a:p>
            <a:pPr marL="514350" lvl="0" indent="-514350">
              <a:buAutoNum type="arabicPeriod"/>
            </a:pPr>
            <a:r>
              <a:rPr lang="pl-PL" dirty="0" smtClean="0"/>
              <a:t>Umożliwienie </a:t>
            </a:r>
            <a:r>
              <a:rPr lang="pl-PL" dirty="0"/>
              <a:t>młodzieży szkolnej dostępu do kultury wysokiej</a:t>
            </a:r>
            <a:r>
              <a:rPr lang="pl-PL" dirty="0" smtClean="0"/>
              <a:t>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pl-PL" dirty="0"/>
              <a:t>Edukacja teatralna (poprzez wycieczkę do Krakowa </a:t>
            </a:r>
            <a:r>
              <a:rPr lang="pl-PL" dirty="0" smtClean="0"/>
              <a:t>uczniowie będą </a:t>
            </a:r>
            <a:r>
              <a:rPr lang="pl-PL" dirty="0"/>
              <a:t>mogli zobaczyć </a:t>
            </a:r>
            <a:r>
              <a:rPr lang="pl-PL" dirty="0" smtClean="0"/>
              <a:t>spektakl teatralny </a:t>
            </a:r>
            <a:r>
              <a:rPr lang="pl-PL" dirty="0"/>
              <a:t>na żywo w bardzo dobrych, renomowanych teatrach – bezpośredni kontakt z żywym słowem).</a:t>
            </a:r>
          </a:p>
          <a:p>
            <a:pPr marL="514350" lvl="0" indent="-514350">
              <a:buAutoNum type="arabicPeriod"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Cele projektu: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endParaRPr lang="pl-PL" dirty="0" smtClean="0"/>
          </a:p>
          <a:p>
            <a:pPr marL="514350" lvl="0" indent="-514350">
              <a:buNone/>
            </a:pPr>
            <a:r>
              <a:rPr lang="pl-PL" dirty="0" smtClean="0">
                <a:solidFill>
                  <a:srgbClr val="FF0000"/>
                </a:solidFill>
              </a:rPr>
              <a:t>3.</a:t>
            </a:r>
            <a:r>
              <a:rPr lang="pl-PL" dirty="0" smtClean="0"/>
              <a:t> Edukacja </a:t>
            </a:r>
            <a:r>
              <a:rPr lang="pl-PL" dirty="0"/>
              <a:t>muzealna – zwiedzanie muzeów i domów artystów, ważnych miejsc dla kultury młodopolskiej – dopełnienie wiedzy humanistycznej o kulturze polskiej.</a:t>
            </a:r>
          </a:p>
          <a:p>
            <a:pPr marL="514350" lvl="0" indent="-514350">
              <a:buNone/>
            </a:pPr>
            <a:r>
              <a:rPr lang="pl-PL" dirty="0" smtClean="0">
                <a:solidFill>
                  <a:srgbClr val="FF0000"/>
                </a:solidFill>
              </a:rPr>
              <a:t>4. </a:t>
            </a:r>
            <a:r>
              <a:rPr lang="pl-PL" dirty="0" smtClean="0"/>
              <a:t>Wsparcie </a:t>
            </a:r>
            <a:r>
              <a:rPr lang="pl-PL" dirty="0"/>
              <a:t>przy wyborze dalszej drogi kształcenia.</a:t>
            </a:r>
          </a:p>
          <a:p>
            <a:pPr marL="514350" lvl="0" indent="-514350">
              <a:buNone/>
            </a:pPr>
            <a:r>
              <a:rPr lang="pl-PL" dirty="0" smtClean="0">
                <a:solidFill>
                  <a:srgbClr val="FF0000"/>
                </a:solidFill>
              </a:rPr>
              <a:t>5.</a:t>
            </a:r>
            <a:r>
              <a:rPr lang="pl-PL" dirty="0" smtClean="0"/>
              <a:t> Zapewnienie </a:t>
            </a:r>
            <a:r>
              <a:rPr lang="pl-PL" dirty="0"/>
              <a:t>młodzieży  lepszych warunków do osiągnięcia sukcesu </a:t>
            </a:r>
            <a:r>
              <a:rPr lang="pl-PL" dirty="0" smtClean="0"/>
              <a:t>życiowego, podniesienie </a:t>
            </a:r>
            <a:r>
              <a:rPr lang="pl-PL" dirty="0"/>
              <a:t>wiary we własne możliwości.</a:t>
            </a:r>
          </a:p>
          <a:p>
            <a:pPr lvl="0"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Beneficjenci </a:t>
            </a:r>
            <a:r>
              <a:rPr lang="pl-PL" b="1" dirty="0" smtClean="0"/>
              <a:t>projektu: </a:t>
            </a:r>
            <a:endParaRPr lang="pl-PL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20" y="1714488"/>
            <a:ext cx="8503920" cy="4572000"/>
          </a:xfrm>
        </p:spPr>
        <p:txBody>
          <a:bodyPr>
            <a:noAutofit/>
          </a:bodyPr>
          <a:lstStyle/>
          <a:p>
            <a:r>
              <a:rPr lang="pl-PL" dirty="0" smtClean="0"/>
              <a:t>Uczniowie kl. </a:t>
            </a:r>
            <a:r>
              <a:rPr lang="pl-PL" dirty="0"/>
              <a:t>II i III – </a:t>
            </a:r>
            <a:r>
              <a:rPr lang="pl-PL" dirty="0" smtClean="0"/>
              <a:t>45 osób  i ich rodzice (pośrednio);</a:t>
            </a:r>
          </a:p>
          <a:p>
            <a:r>
              <a:rPr lang="pl-PL" dirty="0"/>
              <a:t>Kryteria doboru uczniów do projektu: dobre i bardzo dobre wyniki w nauce, udział w olimpiadach i konkursach przedmiotowych, aktywność społeczna, zaangażowanie w życie szkoły i środowiska, a także trudna materialna sytuacja </a:t>
            </a:r>
            <a:r>
              <a:rPr lang="pl-PL" dirty="0" smtClean="0"/>
              <a:t>rodzinna;</a:t>
            </a:r>
          </a:p>
          <a:p>
            <a:r>
              <a:rPr lang="pl-PL" dirty="0" smtClean="0"/>
              <a:t>3 nauczycieli </a:t>
            </a:r>
            <a:r>
              <a:rPr lang="pl-PL" dirty="0"/>
              <a:t>języka polskiego pracujących na zasadzie wolontariatu, o</a:t>
            </a:r>
            <a:r>
              <a:rPr lang="pl-PL" dirty="0" smtClean="0"/>
              <a:t>ni </a:t>
            </a:r>
            <a:r>
              <a:rPr lang="pl-PL" dirty="0"/>
              <a:t>także będą opiekunami w trakcie organizowanej </a:t>
            </a:r>
            <a:r>
              <a:rPr lang="pl-PL" dirty="0" smtClean="0"/>
              <a:t>wycieczki</a:t>
            </a:r>
            <a:r>
              <a:rPr lang="pl-PL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0800000" flipV="1">
            <a:off x="214282" y="214290"/>
            <a:ext cx="8587122" cy="726939"/>
          </a:xfrm>
        </p:spPr>
        <p:txBody>
          <a:bodyPr anchor="b">
            <a:normAutofit/>
          </a:bodyPr>
          <a:lstStyle/>
          <a:p>
            <a:r>
              <a:rPr lang="pl-PL" b="1" dirty="0" smtClean="0"/>
              <a:t>Harmonogram projektu:</a:t>
            </a:r>
            <a:endParaRPr lang="pl-PL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Spotkanie  organizacyjne inaugurujące projekt </a:t>
            </a:r>
            <a:r>
              <a:rPr lang="pl-PL" dirty="0"/>
              <a:t>– </a:t>
            </a:r>
            <a:r>
              <a:rPr lang="pl-PL" dirty="0" smtClean="0"/>
              <a:t>konferencja.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pl-PL" b="1" dirty="0"/>
              <a:t>Kampania promocyjna</a:t>
            </a:r>
            <a:r>
              <a:rPr lang="pl-PL" dirty="0"/>
              <a:t> (plakaty, artykuły w prasie</a:t>
            </a:r>
            <a:r>
              <a:rPr lang="pl-PL" dirty="0" smtClean="0"/>
              <a:t>). </a:t>
            </a:r>
          </a:p>
          <a:p>
            <a:pPr marL="514350" indent="-514350">
              <a:buNone/>
            </a:pPr>
            <a:r>
              <a:rPr lang="pl-PL" dirty="0" smtClean="0"/>
              <a:t>	Rekrutacja </a:t>
            </a:r>
            <a:r>
              <a:rPr lang="pl-PL" dirty="0"/>
              <a:t>uczestników </a:t>
            </a:r>
            <a:r>
              <a:rPr lang="pl-PL" dirty="0" smtClean="0"/>
              <a:t>projektu – czerwiec.</a:t>
            </a:r>
            <a:endParaRPr lang="pl-PL" dirty="0"/>
          </a:p>
          <a:p>
            <a:pPr marL="514350" lvl="0" indent="-514350">
              <a:buNone/>
            </a:pPr>
            <a:r>
              <a:rPr lang="pl-PL" dirty="0" smtClean="0">
                <a:solidFill>
                  <a:srgbClr val="FF0000"/>
                </a:solidFill>
              </a:rPr>
              <a:t>3.</a:t>
            </a:r>
            <a:r>
              <a:rPr lang="pl-PL" dirty="0" smtClean="0"/>
              <a:t> Zajęcia warsztatowe z kultury młodopolskiej ukazujące  twórczość wybitnych artystów  i osiągnięcia kultury fin de </a:t>
            </a:r>
            <a:r>
              <a:rPr lang="pl-PL" dirty="0" err="1" smtClean="0"/>
              <a:t>sie’cle</a:t>
            </a:r>
            <a:r>
              <a:rPr lang="pl-PL" dirty="0" smtClean="0"/>
              <a:t> w Polsce.</a:t>
            </a:r>
          </a:p>
          <a:p>
            <a:pPr marL="514350" indent="-514350">
              <a:buAutoNum type="arabicPeriod"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0"/>
            <a:ext cx="8534400" cy="97324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700" b="1" dirty="0" smtClean="0"/>
              <a:t>Harmonogram projektu:</a:t>
            </a:r>
            <a:endParaRPr lang="pl-PL" sz="3700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pl-PL" sz="2900" b="1" dirty="0" smtClean="0">
                <a:solidFill>
                  <a:srgbClr val="FF0000"/>
                </a:solidFill>
              </a:rPr>
              <a:t>4.</a:t>
            </a:r>
            <a:r>
              <a:rPr lang="pl-PL" sz="2900" b="1" dirty="0" smtClean="0"/>
              <a:t> Wycieczka do Krakowa </a:t>
            </a:r>
            <a:br>
              <a:rPr lang="pl-PL" sz="2900" b="1" dirty="0" smtClean="0"/>
            </a:br>
            <a:r>
              <a:rPr lang="pl-PL" sz="2900" b="1" dirty="0" smtClean="0"/>
              <a:t>14 – 16.10.2013 r.</a:t>
            </a:r>
          </a:p>
          <a:p>
            <a:r>
              <a:rPr lang="pl-PL" sz="2900" dirty="0" smtClean="0"/>
              <a:t>Zwiedzanie </a:t>
            </a:r>
            <a:r>
              <a:rPr lang="pl-PL" sz="2900" dirty="0"/>
              <a:t>Rynku Starego – w tym Jamy </a:t>
            </a:r>
            <a:r>
              <a:rPr lang="pl-PL" sz="2900" dirty="0" smtClean="0"/>
              <a:t>Michalika, </a:t>
            </a:r>
            <a:r>
              <a:rPr lang="pl-PL" sz="2900" dirty="0"/>
              <a:t>najważniejszej kawiarni młodopolskich </a:t>
            </a:r>
            <a:r>
              <a:rPr lang="pl-PL" sz="2900" dirty="0" smtClean="0"/>
              <a:t>artystów, </a:t>
            </a:r>
            <a:r>
              <a:rPr lang="pl-PL" sz="2900" dirty="0"/>
              <a:t>Muzeum </a:t>
            </a:r>
            <a:r>
              <a:rPr lang="pl-PL" sz="2900" dirty="0" smtClean="0"/>
              <a:t>Narodowego  </a:t>
            </a:r>
            <a:r>
              <a:rPr lang="pl-PL" sz="2900" dirty="0"/>
              <a:t>Sztuki Polskiej </a:t>
            </a:r>
            <a:r>
              <a:rPr lang="pl-PL" sz="2900" dirty="0" smtClean="0"/>
              <a:t>XIX </a:t>
            </a:r>
            <a:r>
              <a:rPr lang="pl-PL" sz="2900" dirty="0"/>
              <a:t>w. </a:t>
            </a:r>
            <a:r>
              <a:rPr lang="pl-PL" sz="2900" dirty="0" smtClean="0"/>
              <a:t>w Sukiennicach.</a:t>
            </a:r>
          </a:p>
          <a:p>
            <a:r>
              <a:rPr lang="pl-PL" sz="2900" dirty="0" smtClean="0"/>
              <a:t>Planowany był </a:t>
            </a:r>
            <a:r>
              <a:rPr lang="pl-PL" sz="2900" dirty="0"/>
              <a:t>1 nocleg w </a:t>
            </a:r>
            <a:r>
              <a:rPr lang="pl-PL" sz="2900" dirty="0" smtClean="0"/>
              <a:t>Krakowie/ Niepołomicach i </a:t>
            </a:r>
            <a:r>
              <a:rPr lang="pl-PL" sz="2900" dirty="0"/>
              <a:t>obejrzenie </a:t>
            </a:r>
            <a:r>
              <a:rPr lang="pl-PL" sz="2900" dirty="0" smtClean="0"/>
              <a:t>sztuki teatralnej </a:t>
            </a:r>
            <a:r>
              <a:rPr lang="pl-PL" sz="2900" dirty="0"/>
              <a:t>w </a:t>
            </a:r>
            <a:r>
              <a:rPr lang="pl-PL" sz="2900" dirty="0" smtClean="0"/>
              <a:t>Teatrze Bagatela. Zwiedzano również Wawel. </a:t>
            </a:r>
            <a:r>
              <a:rPr lang="pl-PL" sz="2900" dirty="0"/>
              <a:t>Z </a:t>
            </a:r>
            <a:r>
              <a:rPr lang="pl-PL" sz="2900" dirty="0" smtClean="0"/>
              <a:t>wycieczki kręcono film </a:t>
            </a:r>
            <a:r>
              <a:rPr lang="pl-PL" sz="2900" dirty="0"/>
              <a:t>reportażowy.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34400" cy="758952"/>
          </a:xfrm>
        </p:spPr>
        <p:txBody>
          <a:bodyPr>
            <a:normAutofit/>
          </a:bodyPr>
          <a:lstStyle/>
          <a:p>
            <a:r>
              <a:rPr lang="pl-PL" b="1" dirty="0" smtClean="0"/>
              <a:t>Harmonogram projektu:</a:t>
            </a:r>
            <a:endParaRPr lang="pl-PL" b="1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0" indent="257175">
              <a:buNone/>
            </a:pPr>
            <a:r>
              <a:rPr lang="pl-PL" b="1" dirty="0" smtClean="0">
                <a:solidFill>
                  <a:srgbClr val="FF0000"/>
                </a:solidFill>
              </a:rPr>
              <a:t>5.</a:t>
            </a:r>
            <a:r>
              <a:rPr lang="pl-PL" b="1" dirty="0" smtClean="0"/>
              <a:t> Spacer po młodopolskich wątkach i tematach, czyli wielki test  sprawdzający wiedzę </a:t>
            </a:r>
            <a:r>
              <a:rPr lang="pl-PL" b="1" dirty="0"/>
              <a:t>uczestników projektu</a:t>
            </a:r>
            <a:r>
              <a:rPr lang="pl-PL" dirty="0"/>
              <a:t> </a:t>
            </a:r>
            <a:r>
              <a:rPr lang="pl-PL" b="1" dirty="0" smtClean="0"/>
              <a:t>z wycieczki </a:t>
            </a:r>
            <a:r>
              <a:rPr lang="pl-PL" b="1" dirty="0"/>
              <a:t>do Krakowa, </a:t>
            </a:r>
            <a:r>
              <a:rPr lang="pl-PL" dirty="0"/>
              <a:t>będący jednocześnie podsumowaniem </a:t>
            </a:r>
            <a:r>
              <a:rPr lang="pl-PL" dirty="0" smtClean="0"/>
              <a:t>kilkumiesięcznej pracy.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700" b="1" dirty="0" smtClean="0"/>
              <a:t>Harmonogram projektu:</a:t>
            </a:r>
            <a:endParaRPr lang="pl-PL" sz="3700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3920" cy="4402282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6.</a:t>
            </a:r>
            <a:r>
              <a:rPr lang="pl-PL" dirty="0" smtClean="0"/>
              <a:t>W </a:t>
            </a:r>
            <a:r>
              <a:rPr lang="pl-PL" dirty="0"/>
              <a:t>październiku</a:t>
            </a:r>
            <a:r>
              <a:rPr lang="pl-PL" b="1" dirty="0"/>
              <a:t> </a:t>
            </a:r>
            <a:r>
              <a:rPr lang="pl-PL" dirty="0"/>
              <a:t> </a:t>
            </a:r>
            <a:r>
              <a:rPr lang="pl-PL" dirty="0" smtClean="0"/>
              <a:t>powstawały </a:t>
            </a:r>
            <a:r>
              <a:rPr lang="pl-PL" dirty="0"/>
              <a:t>kolejne </a:t>
            </a:r>
            <a:r>
              <a:rPr lang="pl-PL" b="1" dirty="0"/>
              <a:t>artykuły informujące społeczność lokalną o realizacji projektu, </a:t>
            </a:r>
            <a:r>
              <a:rPr lang="pl-PL" dirty="0"/>
              <a:t>zamieszczone </a:t>
            </a:r>
            <a:r>
              <a:rPr lang="pl-PL" dirty="0" smtClean="0"/>
              <a:t> </a:t>
            </a:r>
            <a:r>
              <a:rPr lang="pl-PL" dirty="0"/>
              <a:t>w gazetce szkolnej, prasie lokalnej, jak i stronach, internetowych szkoły, Fundacji Gama. </a:t>
            </a:r>
            <a:endParaRPr lang="pl-PL" dirty="0" smtClean="0"/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7.</a:t>
            </a:r>
            <a:r>
              <a:rPr lang="pl-PL" dirty="0" smtClean="0"/>
              <a:t> Przygotowywany był </a:t>
            </a:r>
            <a:r>
              <a:rPr lang="pl-PL" b="1" dirty="0"/>
              <a:t>internetowy </a:t>
            </a:r>
            <a:r>
              <a:rPr lang="pl-PL" b="1" dirty="0" smtClean="0"/>
              <a:t>pamiętnik „Mój </a:t>
            </a:r>
            <a:r>
              <a:rPr lang="pl-PL" b="1" dirty="0"/>
              <a:t>Kraków</a:t>
            </a:r>
            <a:r>
              <a:rPr lang="pl-PL" b="1" dirty="0" smtClean="0"/>
              <a:t>”.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687514"/>
          </a:xfrm>
        </p:spPr>
        <p:txBody>
          <a:bodyPr>
            <a:normAutofit/>
          </a:bodyPr>
          <a:lstStyle/>
          <a:p>
            <a:r>
              <a:rPr lang="pl-PL" b="1" dirty="0" smtClean="0"/>
              <a:t>Harmonogram projektu:</a:t>
            </a:r>
            <a:endParaRPr lang="pl-PL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20" y="1857364"/>
            <a:ext cx="8503920" cy="4214842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</a:rPr>
              <a:t>8.</a:t>
            </a:r>
            <a:r>
              <a:rPr lang="pl-PL" b="1" dirty="0" smtClean="0"/>
              <a:t> Konferencja prasowa zamykająca realizację projektu:</a:t>
            </a:r>
          </a:p>
          <a:p>
            <a:r>
              <a:rPr lang="pl-PL" dirty="0" smtClean="0"/>
              <a:t>z </a:t>
            </a:r>
            <a:r>
              <a:rPr lang="pl-PL" dirty="0"/>
              <a:t>udziałem </a:t>
            </a:r>
            <a:r>
              <a:rPr lang="pl-PL" dirty="0" smtClean="0"/>
              <a:t>gości;</a:t>
            </a:r>
          </a:p>
          <a:p>
            <a:pPr lvl="0"/>
            <a:r>
              <a:rPr lang="pl-PL" dirty="0" smtClean="0"/>
              <a:t>projekcja </a:t>
            </a:r>
            <a:r>
              <a:rPr lang="pl-PL" dirty="0"/>
              <a:t>filmu z realizacji </a:t>
            </a:r>
            <a:r>
              <a:rPr lang="pl-PL" dirty="0" smtClean="0"/>
              <a:t>projektu;</a:t>
            </a:r>
          </a:p>
          <a:p>
            <a:pPr lvl="0"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336</TotalTime>
  <Words>361</Words>
  <Application>Microsoft Office PowerPoint</Application>
  <PresentationFormat>Pokaz na ekranie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Miejski</vt:lpstr>
      <vt:lpstr> W klimacie fin de siec’le w Krakowie i Dąbrowie </vt:lpstr>
      <vt:lpstr>Cele projektu: </vt:lpstr>
      <vt:lpstr>Cele projektu: </vt:lpstr>
      <vt:lpstr>Beneficjenci projektu: </vt:lpstr>
      <vt:lpstr>Harmonogram projektu:</vt:lpstr>
      <vt:lpstr> Harmonogram projektu:</vt:lpstr>
      <vt:lpstr>Harmonogram projektu:</vt:lpstr>
      <vt:lpstr> Harmonogram projektu:</vt:lpstr>
      <vt:lpstr>Harmonogram projektu:</vt:lpstr>
      <vt:lpstr>Ewaluacja projektu</vt:lpstr>
      <vt:lpstr>Budżet projektu</vt:lpstr>
      <vt:lpstr>Wawel nocą</vt:lpstr>
      <vt:lpstr>Rynek w Krakowie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 klimacie fin de siecle w Krakowie i Dąbrowie </dc:title>
  <dc:creator>abc</dc:creator>
  <cp:lastModifiedBy>abc</cp:lastModifiedBy>
  <cp:revision>39</cp:revision>
  <dcterms:created xsi:type="dcterms:W3CDTF">2013-06-11T11:21:46Z</dcterms:created>
  <dcterms:modified xsi:type="dcterms:W3CDTF">2013-11-26T16:01:02Z</dcterms:modified>
</cp:coreProperties>
</file>